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4" r:id="rId5"/>
  </p:sldMasterIdLst>
  <p:notesMasterIdLst>
    <p:notesMasterId r:id="rId29"/>
  </p:notesMasterIdLst>
  <p:sldIdLst>
    <p:sldId id="256" r:id="rId6"/>
    <p:sldId id="339" r:id="rId7"/>
    <p:sldId id="336" r:id="rId8"/>
    <p:sldId id="341" r:id="rId9"/>
    <p:sldId id="340" r:id="rId10"/>
    <p:sldId id="344" r:id="rId11"/>
    <p:sldId id="343" r:id="rId12"/>
    <p:sldId id="345" r:id="rId13"/>
    <p:sldId id="285" r:id="rId14"/>
    <p:sldId id="337" r:id="rId15"/>
    <p:sldId id="338" r:id="rId16"/>
    <p:sldId id="346" r:id="rId17"/>
    <p:sldId id="257" r:id="rId18"/>
    <p:sldId id="347" r:id="rId19"/>
    <p:sldId id="348" r:id="rId20"/>
    <p:sldId id="349" r:id="rId21"/>
    <p:sldId id="261" r:id="rId22"/>
    <p:sldId id="351" r:id="rId23"/>
    <p:sldId id="350" r:id="rId24"/>
    <p:sldId id="352" r:id="rId25"/>
    <p:sldId id="263" r:id="rId26"/>
    <p:sldId id="353" r:id="rId27"/>
    <p:sldId id="264" r:id="rId28"/>
  </p:sldIdLst>
  <p:sldSz cx="9144000" cy="5143500" type="screen16x9"/>
  <p:notesSz cx="6858000" cy="9144000"/>
  <p:embeddedFontLst>
    <p:embeddedFont>
      <p:font typeface="Helvetica Neue" panose="020B0604020202020204" charset="0"/>
      <p:regular r:id="rId30"/>
      <p:bold r:id="rId31"/>
      <p:italic r:id="rId32"/>
      <p:boldItalic r:id="rId33"/>
    </p:embeddedFont>
    <p:embeddedFont>
      <p:font typeface="Quattrocento Sans" panose="020B0502050000020003" pitchFamily="3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4BB42A-5507-4F22-BF7D-074E503C15F3}">
  <a:tblStyle styleId="{F34BB42A-5507-4F22-BF7D-074E503C15F3}"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ithub.com/en/codespaces/developing-in-codespaces/using-source-control-in-your-codespa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ges.github.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nodejs.org/" TargetMode="External"/><Relationship Id="rId4" Type="http://schemas.openxmlformats.org/officeDocument/2006/relationships/hyperlink" Target="https://prettier.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codespaces-teaching-template-js" TargetMode="External"/><Relationship Id="rId7" Type="http://schemas.openxmlformats.org/officeDocument/2006/relationships/hyperlink" Target="https://prettier.io/"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slint.org/" TargetMode="External"/><Relationship Id="rId5" Type="http://schemas.openxmlformats.org/officeDocument/2006/relationships/hyperlink" Target="https://parceljs.org/" TargetMode="External"/><Relationship Id="rId4" Type="http://schemas.openxmlformats.org/officeDocument/2006/relationships/hyperlink" Target="https://reactjs.or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codespaces-teaching-template-js/genera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20d7c85a1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20d7c85a1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C9D1D9"/>
                </a:solidFill>
                <a:effectLst/>
                <a:latin typeface="-apple-system"/>
              </a:rPr>
              <a:t>When complete you will see your </a:t>
            </a:r>
            <a:r>
              <a:rPr lang="en-US" b="0" i="0" dirty="0" err="1">
                <a:solidFill>
                  <a:srgbClr val="C9D1D9"/>
                </a:solidFill>
                <a:effectLst/>
                <a:latin typeface="-apple-system"/>
              </a:rPr>
              <a:t>Codespace</a:t>
            </a:r>
            <a:r>
              <a:rPr lang="en-US" b="0" i="0" dirty="0">
                <a:solidFill>
                  <a:srgbClr val="C9D1D9"/>
                </a:solidFill>
                <a:effectLst/>
                <a:latin typeface="-apple-system"/>
              </a:rPr>
              <a:t> load with a terminal section at the bottom. Here you will see </a:t>
            </a:r>
            <a:r>
              <a:rPr lang="en-US" b="0" i="0" dirty="0" err="1">
                <a:solidFill>
                  <a:srgbClr val="C9D1D9"/>
                </a:solidFill>
                <a:effectLst/>
                <a:latin typeface="-apple-system"/>
              </a:rPr>
              <a:t>npm</a:t>
            </a:r>
            <a:r>
              <a:rPr lang="en-US" b="0" i="0" dirty="0">
                <a:solidFill>
                  <a:srgbClr val="C9D1D9"/>
                </a:solidFill>
                <a:effectLst/>
                <a:latin typeface="-apple-system"/>
              </a:rPr>
              <a:t> install executing. When complete you will return to the terminal prompt where you can run the web application by executing: </a:t>
            </a:r>
            <a:r>
              <a:rPr lang="en-US" b="0" i="0" dirty="0" err="1">
                <a:solidFill>
                  <a:srgbClr val="C9D1D9"/>
                </a:solidFill>
                <a:effectLst/>
                <a:latin typeface="-apple-system"/>
              </a:rPr>
              <a:t>npm</a:t>
            </a:r>
            <a:r>
              <a:rPr lang="en-US" b="0" i="0" dirty="0">
                <a:solidFill>
                  <a:srgbClr val="C9D1D9"/>
                </a:solidFill>
                <a:effectLst/>
                <a:latin typeface="-apple-system"/>
              </a:rPr>
              <a:t> run start</a:t>
            </a:r>
          </a:p>
          <a:p>
            <a:pPr algn="l"/>
            <a:r>
              <a:rPr lang="en-US" b="0" i="0" dirty="0">
                <a:solidFill>
                  <a:srgbClr val="C9D1D9"/>
                </a:solidFill>
                <a:effectLst/>
                <a:latin typeface="-apple-system"/>
              </a:rPr>
              <a:t>When the web application is started you will see a prompt telling you it started successfully on port 1234, and you can open that site within your browser:</a:t>
            </a: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71835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This project is built to be easily customizable. Each section of the site is a separate component, and your information needs to be set in only one spot. This is not only for ease of updating, but so you can see how prop values are passed to React components.</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For each step, open the project in Codespaces, then you can make and commit your changes while within your </a:t>
            </a:r>
            <a:r>
              <a:rPr lang="en-US" b="0" i="0" dirty="0" err="1">
                <a:solidFill>
                  <a:srgbClr val="C9D1D9"/>
                </a:solidFill>
                <a:effectLst/>
                <a:latin typeface="-apple-system"/>
              </a:rPr>
              <a:t>Codespace</a:t>
            </a:r>
            <a:r>
              <a:rPr lang="en-US" b="0" i="0" dirty="0">
                <a:solidFill>
                  <a:srgbClr val="C9D1D9"/>
                </a:solidFill>
                <a:effectLst/>
                <a:latin typeface="-apple-system"/>
              </a:rPr>
              <a:t>.</a:t>
            </a:r>
          </a:p>
          <a:p>
            <a:r>
              <a:rPr lang="en-US" dirty="0">
                <a:effectLst/>
              </a:rPr>
              <a:t>See </a:t>
            </a:r>
            <a:r>
              <a:rPr lang="en-US" u="none" strike="noStrike" dirty="0">
                <a:effectLst/>
                <a:hlinkClick r:id="rId3"/>
              </a:rPr>
              <a:t>Using source control in your </a:t>
            </a:r>
            <a:r>
              <a:rPr lang="en-US" u="none" strike="noStrike" dirty="0" err="1">
                <a:effectLst/>
                <a:hlinkClick r:id="rId3"/>
              </a:rPr>
              <a:t>codespace</a:t>
            </a:r>
            <a:r>
              <a:rPr lang="en-US" dirty="0">
                <a:effectLst/>
              </a:rPr>
              <a:t> for more Codespaces source control how-</a:t>
            </a:r>
            <a:r>
              <a:rPr lang="en-US" dirty="0" err="1">
                <a:effectLst/>
              </a:rPr>
              <a:t>tos</a:t>
            </a:r>
            <a:endParaRPr lang="en-US" dirty="0">
              <a:effectLst/>
            </a:endParaRPr>
          </a:p>
          <a:p>
            <a:endParaRPr lang="es-MX" dirty="0"/>
          </a:p>
        </p:txBody>
      </p:sp>
    </p:spTree>
    <p:extLst>
      <p:ext uri="{BB962C8B-B14F-4D97-AF65-F5344CB8AC3E}">
        <p14:creationId xmlns:p14="http://schemas.microsoft.com/office/powerpoint/2010/main" val="335820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2e239a4d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12e239a4d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Here are </a:t>
            </a:r>
            <a:r>
              <a:rPr lang="es-MX" dirty="0" err="1"/>
              <a:t>the</a:t>
            </a:r>
            <a:r>
              <a:rPr lang="es-MX" dirty="0"/>
              <a:t> </a:t>
            </a:r>
            <a:r>
              <a:rPr lang="es-MX" dirty="0" err="1"/>
              <a:t>steps</a:t>
            </a:r>
            <a:r>
              <a:rPr lang="es-MX" dirty="0"/>
              <a:t> </a:t>
            </a:r>
            <a:r>
              <a:rPr lang="es-MX" dirty="0" err="1"/>
              <a:t>to</a:t>
            </a:r>
            <a:r>
              <a:rPr lang="es-MX" dirty="0"/>
              <a:t> </a:t>
            </a:r>
            <a:r>
              <a:rPr lang="es-MX" dirty="0" err="1"/>
              <a:t>follow</a:t>
            </a:r>
            <a:r>
              <a:rPr lang="es-MX" dirty="0"/>
              <a:t> </a:t>
            </a:r>
            <a:r>
              <a:rPr lang="es-MX" dirty="0" err="1"/>
              <a:t>your</a:t>
            </a:r>
            <a:r>
              <a:rPr lang="es-MX" dirty="0"/>
              <a:t> </a:t>
            </a:r>
            <a:r>
              <a:rPr lang="es-MX" dirty="0" err="1"/>
              <a:t>personalized</a:t>
            </a:r>
            <a:r>
              <a:rPr lang="es-MX" dirty="0"/>
              <a:t> </a:t>
            </a:r>
            <a:r>
              <a:rPr lang="es-MX" dirty="0" err="1"/>
              <a:t>website</a:t>
            </a:r>
            <a:r>
              <a:rPr lang="es-MX"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1. Add your “about me” and social accounts</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Within </a:t>
            </a:r>
            <a:r>
              <a:rPr lang="en-US" b="0" i="0" dirty="0" err="1">
                <a:solidFill>
                  <a:srgbClr val="C9D1D9"/>
                </a:solidFill>
                <a:effectLst/>
                <a:latin typeface="-apple-system"/>
              </a:rPr>
              <a:t>App.jsx</a:t>
            </a:r>
            <a:r>
              <a:rPr lang="en-US" b="0" i="0" dirty="0">
                <a:solidFill>
                  <a:srgbClr val="C9D1D9"/>
                </a:solidFill>
                <a:effectLst/>
                <a:latin typeface="-apple-system"/>
              </a:rPr>
              <a:t> you will see a variable called </a:t>
            </a:r>
            <a:r>
              <a:rPr lang="en-US" b="0" i="0" dirty="0" err="1">
                <a:solidFill>
                  <a:srgbClr val="C9D1D9"/>
                </a:solidFill>
                <a:effectLst/>
                <a:latin typeface="-apple-system"/>
              </a:rPr>
              <a:t>siteProps</a:t>
            </a:r>
            <a:r>
              <a:rPr lang="en-US" b="0" i="0" dirty="0">
                <a:solidFill>
                  <a:srgbClr val="C9D1D9"/>
                </a:solidFill>
                <a:effectLst/>
                <a:latin typeface="-apple-system"/>
              </a:rPr>
              <a:t>. This is a JavaScript object that hold the key value pairs needed to customize your name, title, email and social accounts.</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const </a:t>
            </a:r>
            <a:r>
              <a:rPr lang="en-US" b="0" i="0" dirty="0" err="1">
                <a:solidFill>
                  <a:srgbClr val="C9D1D9"/>
                </a:solidFill>
                <a:effectLst/>
                <a:latin typeface="-apple-system"/>
              </a:rPr>
              <a:t>siteProps</a:t>
            </a:r>
            <a:r>
              <a:rPr lang="en-US" b="0" i="0" dirty="0">
                <a:solidFill>
                  <a:srgbClr val="C9D1D9"/>
                </a:solidFill>
                <a:effectLst/>
                <a:latin typeface="-apple-system"/>
              </a:rPr>
              <a:t> = { name: "</a:t>
            </a:r>
            <a:r>
              <a:rPr lang="en-US" b="0" i="0" dirty="0" err="1">
                <a:solidFill>
                  <a:srgbClr val="C9D1D9"/>
                </a:solidFill>
                <a:effectLst/>
                <a:latin typeface="-apple-system"/>
              </a:rPr>
              <a:t>Alexandrie</a:t>
            </a:r>
            <a:r>
              <a:rPr lang="en-US" b="0" i="0" dirty="0">
                <a:solidFill>
                  <a:srgbClr val="C9D1D9"/>
                </a:solidFill>
                <a:effectLst/>
                <a:latin typeface="-apple-system"/>
              </a:rPr>
              <a:t> </a:t>
            </a:r>
            <a:r>
              <a:rPr lang="en-US" b="0" i="0" dirty="0" err="1">
                <a:solidFill>
                  <a:srgbClr val="C9D1D9"/>
                </a:solidFill>
                <a:effectLst/>
                <a:latin typeface="-apple-system"/>
              </a:rPr>
              <a:t>Grenier</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title: "Web Designer &amp; Content Creator", </a:t>
            </a:r>
          </a:p>
          <a:p>
            <a:pPr marL="158750" indent="0" algn="l">
              <a:buNone/>
            </a:pPr>
            <a:r>
              <a:rPr lang="en-US" b="0" i="0" dirty="0">
                <a:solidFill>
                  <a:srgbClr val="C9D1D9"/>
                </a:solidFill>
                <a:effectLst/>
                <a:latin typeface="-apple-system"/>
              </a:rPr>
              <a:t>	email: "alex@example.com",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gitHub</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instagram</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linkedIn</a:t>
            </a:r>
            <a:r>
              <a:rPr lang="en-US" b="0" i="0" dirty="0">
                <a:solidFill>
                  <a:srgbClr val="C9D1D9"/>
                </a:solidFill>
                <a:effectLst/>
                <a:latin typeface="-apple-system"/>
              </a:rPr>
              <a:t>: "</a:t>
            </a:r>
            <a:r>
              <a:rPr lang="en-US" b="0" i="0" dirty="0" err="1">
                <a:solidFill>
                  <a:srgbClr val="C9D1D9"/>
                </a:solidFill>
                <a:effectLst/>
                <a:latin typeface="-apple-system"/>
              </a:rPr>
              <a:t>satyanadella</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medium: "", </a:t>
            </a:r>
          </a:p>
          <a:p>
            <a:pPr marL="158750" indent="0" algn="l">
              <a:buNone/>
            </a:pPr>
            <a:r>
              <a:rPr lang="en-US" b="0" i="0" dirty="0">
                <a:solidFill>
                  <a:srgbClr val="C9D1D9"/>
                </a:solidFill>
                <a:effectLst/>
                <a:latin typeface="-apple-system"/>
              </a:rPr>
              <a:t>	twitter: "</a:t>
            </a:r>
            <a:r>
              <a:rPr lang="en-US" b="0" i="0" dirty="0" err="1">
                <a:solidFill>
                  <a:srgbClr val="C9D1D9"/>
                </a:solidFill>
                <a:effectLst/>
                <a:latin typeface="-apple-system"/>
              </a:rPr>
              <a:t>microsoft</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youTube</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 };</a:t>
            </a:r>
          </a:p>
          <a:p>
            <a:pPr marL="158750" indent="0" algn="l">
              <a:buNone/>
            </a:pPr>
            <a:endParaRPr lang="en-US" b="0" i="0" dirty="0">
              <a:solidFill>
                <a:srgbClr val="C9D1D9"/>
              </a:solidFill>
              <a:effectLst/>
              <a:latin typeface="-apple-system"/>
            </a:endParaRPr>
          </a:p>
          <a:p>
            <a:pPr algn="l"/>
            <a:r>
              <a:rPr lang="en-US" b="0" i="0" dirty="0">
                <a:solidFill>
                  <a:srgbClr val="C9D1D9"/>
                </a:solidFill>
                <a:effectLst/>
                <a:latin typeface="-apple-system"/>
              </a:rPr>
              <a:t>Update to the name and title you'd like displayed at the top of your site.</a:t>
            </a:r>
          </a:p>
          <a:p>
            <a:pPr algn="l"/>
            <a:r>
              <a:rPr lang="en-US" b="0" i="1" dirty="0">
                <a:solidFill>
                  <a:srgbClr val="C9D1D9"/>
                </a:solidFill>
                <a:effectLst/>
                <a:latin typeface="-apple-system"/>
              </a:rPr>
              <a:t>Optional values</a:t>
            </a:r>
            <a:r>
              <a:rPr lang="en-US" b="0" i="0" dirty="0">
                <a:solidFill>
                  <a:srgbClr val="C9D1D9"/>
                </a:solidFill>
                <a:effectLst/>
                <a:latin typeface="-apple-system"/>
              </a:rPr>
              <a:t> are email address and social accounts. These are used in the Footer component. If any item is not included in the list, or set to an empty string ("") it will not display the icon and link.</a:t>
            </a:r>
          </a:p>
          <a:p>
            <a:pPr marL="158750" indent="0">
              <a:buNone/>
            </a:pPr>
            <a:endParaRPr lang="es-MX" dirty="0"/>
          </a:p>
        </p:txBody>
      </p:sp>
    </p:spTree>
    <p:extLst>
      <p:ext uri="{BB962C8B-B14F-4D97-AF65-F5344CB8AC3E}">
        <p14:creationId xmlns:p14="http://schemas.microsoft.com/office/powerpoint/2010/main" val="19314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dirty="0">
                <a:solidFill>
                  <a:srgbClr val="C9D1D9"/>
                </a:solidFill>
                <a:effectLst/>
                <a:latin typeface="-apple-system"/>
              </a:rPr>
              <a:t>2️⃣ Update images</a:t>
            </a:r>
          </a:p>
          <a:p>
            <a:pPr marL="158750" indent="0" algn="l">
              <a:buNone/>
            </a:pPr>
            <a:r>
              <a:rPr lang="en-US" b="0" i="0" dirty="0">
                <a:solidFill>
                  <a:srgbClr val="C9D1D9"/>
                </a:solidFill>
                <a:effectLst/>
                <a:latin typeface="-apple-system"/>
              </a:rPr>
              <a:t>This portfolio site includes 3 images: top section background, "About me" background and portfolio section (desk). These can be any </a:t>
            </a:r>
            <a:r>
              <a:rPr lang="en-US" b="1" i="0" dirty="0">
                <a:solidFill>
                  <a:srgbClr val="C9D1D9"/>
                </a:solidFill>
                <a:effectLst/>
                <a:latin typeface="-apple-system"/>
              </a:rPr>
              <a:t>landscape</a:t>
            </a:r>
            <a:r>
              <a:rPr lang="en-US" b="0" i="0" dirty="0">
                <a:solidFill>
                  <a:srgbClr val="C9D1D9"/>
                </a:solidFill>
                <a:effectLst/>
                <a:latin typeface="-apple-system"/>
              </a:rPr>
              <a:t> sized images of your choosing from your own collection or found that have a license allowing you to use without attribution.</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A couple possible sites to find photos are </a:t>
            </a:r>
            <a:r>
              <a:rPr lang="en-US" b="0" i="0" u="none" strike="noStrike" dirty="0" err="1">
                <a:solidFill>
                  <a:srgbClr val="C9D1D9"/>
                </a:solidFill>
                <a:effectLst/>
                <a:latin typeface="-apple-system"/>
                <a:hlinkClick r:id="rId3"/>
              </a:rPr>
              <a:t>Pixabay</a:t>
            </a:r>
            <a:r>
              <a:rPr lang="en-US" b="0" i="0" dirty="0">
                <a:solidFill>
                  <a:srgbClr val="C9D1D9"/>
                </a:solidFill>
                <a:effectLst/>
                <a:latin typeface="-apple-system"/>
              </a:rPr>
              <a:t> and </a:t>
            </a:r>
            <a:r>
              <a:rPr lang="en-US" b="0" i="0" u="none" strike="noStrike" dirty="0" err="1">
                <a:solidFill>
                  <a:srgbClr val="C9D1D9"/>
                </a:solidFill>
                <a:effectLst/>
                <a:latin typeface="-apple-system"/>
                <a:hlinkClick r:id="rId4"/>
              </a:rPr>
              <a:t>Unsplash</a:t>
            </a:r>
            <a:r>
              <a:rPr lang="en-US" b="0" i="0" dirty="0">
                <a:solidFill>
                  <a:srgbClr val="C9D1D9"/>
                </a:solidFill>
                <a:effectLst/>
                <a:latin typeface="-apple-system"/>
              </a:rPr>
              <a:t>. Photos, illustrations, vectors, your choice! When you found your images, save each one to /</a:t>
            </a:r>
            <a:r>
              <a:rPr lang="en-US" b="0" i="0" dirty="0" err="1">
                <a:solidFill>
                  <a:srgbClr val="C9D1D9"/>
                </a:solidFill>
                <a:effectLst/>
                <a:latin typeface="-apple-system"/>
              </a:rPr>
              <a:t>src</a:t>
            </a:r>
            <a:r>
              <a:rPr lang="en-US" b="0" i="0" dirty="0">
                <a:solidFill>
                  <a:srgbClr val="C9D1D9"/>
                </a:solidFill>
                <a:effectLst/>
                <a:latin typeface="-apple-system"/>
              </a:rPr>
              <a:t>/images with a short, meaningful file name.</a:t>
            </a:r>
          </a:p>
          <a:p>
            <a:pPr algn="l"/>
            <a:r>
              <a:rPr lang="en-US" b="0" i="0" dirty="0">
                <a:solidFill>
                  <a:srgbClr val="C9D1D9"/>
                </a:solidFill>
                <a:effectLst/>
                <a:latin typeface="-apple-system"/>
              </a:rPr>
              <a:t>Go to the following components to update the import image... line to reference the new image you downloaded for that section:</a:t>
            </a:r>
          </a:p>
          <a:p>
            <a:pPr lvl="1" algn="l">
              <a:buFont typeface="Arial" panose="020B0604020202020204" pitchFamily="34" charset="0"/>
              <a:buChar char="•"/>
            </a:pPr>
            <a:r>
              <a:rPr lang="en-US" b="0" i="0" dirty="0" err="1">
                <a:solidFill>
                  <a:srgbClr val="C9D1D9"/>
                </a:solidFill>
                <a:effectLst/>
                <a:latin typeface="-apple-system"/>
              </a:rPr>
              <a:t>Home.jsx</a:t>
            </a:r>
            <a:r>
              <a:rPr lang="en-US" b="0" i="0" dirty="0">
                <a:solidFill>
                  <a:srgbClr val="C9D1D9"/>
                </a:solidFill>
                <a:effectLst/>
                <a:latin typeface="-apple-system"/>
              </a:rPr>
              <a:t> - section at top of the page, main image you will see when site loads (woman standing by server wall in sample)</a:t>
            </a:r>
          </a:p>
          <a:p>
            <a:pPr lvl="2" algn="l">
              <a:buFont typeface="Arial" panose="020B0604020202020204" pitchFamily="34" charset="0"/>
              <a:buChar char="•"/>
            </a:pPr>
            <a:r>
              <a:rPr lang="en-US" b="0" i="0" dirty="0">
                <a:solidFill>
                  <a:srgbClr val="C9D1D9"/>
                </a:solidFill>
                <a:effectLst/>
                <a:latin typeface="-apple-system"/>
              </a:rPr>
              <a:t>import image from "../images/server-wall.jpg";</a:t>
            </a:r>
          </a:p>
          <a:p>
            <a:pPr lvl="1" algn="l">
              <a:buFont typeface="Arial" panose="020B0604020202020204" pitchFamily="34" charset="0"/>
              <a:buChar char="•"/>
            </a:pPr>
            <a:r>
              <a:rPr lang="en-US" b="0" i="0" dirty="0" err="1">
                <a:solidFill>
                  <a:srgbClr val="C9D1D9"/>
                </a:solidFill>
                <a:effectLst/>
                <a:latin typeface="-apple-system"/>
              </a:rPr>
              <a:t>About.jsx</a:t>
            </a:r>
            <a:r>
              <a:rPr lang="en-US" b="0" i="0" dirty="0">
                <a:solidFill>
                  <a:srgbClr val="C9D1D9"/>
                </a:solidFill>
                <a:effectLst/>
                <a:latin typeface="-apple-system"/>
              </a:rPr>
              <a:t> - background behind the detailed "about me" section (abstract mosaic in sample)</a:t>
            </a:r>
          </a:p>
          <a:p>
            <a:pPr lvl="2" algn="l">
              <a:buFont typeface="Arial" panose="020B0604020202020204" pitchFamily="34" charset="0"/>
              <a:buChar char="•"/>
            </a:pPr>
            <a:r>
              <a:rPr lang="en-US" b="0" i="0" dirty="0">
                <a:solidFill>
                  <a:srgbClr val="C9D1D9"/>
                </a:solidFill>
                <a:effectLst/>
                <a:latin typeface="-apple-system"/>
              </a:rPr>
              <a:t>import image from "../images/</a:t>
            </a:r>
            <a:r>
              <a:rPr lang="en-US" b="0" i="0" dirty="0" err="1">
                <a:solidFill>
                  <a:srgbClr val="C9D1D9"/>
                </a:solidFill>
                <a:effectLst/>
                <a:latin typeface="-apple-system"/>
              </a:rPr>
              <a:t>mosaic.svg</a:t>
            </a:r>
            <a:r>
              <a:rPr lang="en-US" b="0" i="0" dirty="0">
                <a:solidFill>
                  <a:srgbClr val="C9D1D9"/>
                </a:solidFill>
                <a:effectLst/>
                <a:latin typeface="-apple-system"/>
              </a:rPr>
              <a:t>";</a:t>
            </a:r>
          </a:p>
          <a:p>
            <a:pPr lvl="1" algn="l">
              <a:buFont typeface="Arial" panose="020B0604020202020204" pitchFamily="34" charset="0"/>
              <a:buChar char="•"/>
            </a:pPr>
            <a:r>
              <a:rPr lang="en-US" b="0" i="0" dirty="0" err="1">
                <a:solidFill>
                  <a:srgbClr val="C9D1D9"/>
                </a:solidFill>
                <a:effectLst/>
                <a:latin typeface="-apple-system"/>
              </a:rPr>
              <a:t>Portfolio.jsx</a:t>
            </a:r>
            <a:r>
              <a:rPr lang="en-US" b="0" i="0" dirty="0">
                <a:solidFill>
                  <a:srgbClr val="C9D1D9"/>
                </a:solidFill>
                <a:effectLst/>
                <a:latin typeface="-apple-system"/>
              </a:rPr>
              <a:t>- image </a:t>
            </a:r>
            <a:r>
              <a:rPr lang="en-US" b="0" i="0" dirty="0" err="1">
                <a:solidFill>
                  <a:srgbClr val="C9D1D9"/>
                </a:solidFill>
                <a:effectLst/>
                <a:latin typeface="-apple-system"/>
              </a:rPr>
              <a:t>highted</a:t>
            </a:r>
            <a:r>
              <a:rPr lang="en-US" b="0" i="0" dirty="0">
                <a:solidFill>
                  <a:srgbClr val="C9D1D9"/>
                </a:solidFill>
                <a:effectLst/>
                <a:latin typeface="-apple-system"/>
              </a:rPr>
              <a:t> in left hand side of section (design desk photo in sample)</a:t>
            </a:r>
          </a:p>
          <a:p>
            <a:pPr lvl="2" algn="l">
              <a:buFont typeface="Arial" panose="020B0604020202020204" pitchFamily="34" charset="0"/>
              <a:buChar char="•"/>
            </a:pPr>
            <a:r>
              <a:rPr lang="en-US" b="0" i="0" dirty="0">
                <a:solidFill>
                  <a:srgbClr val="C9D1D9"/>
                </a:solidFill>
                <a:effectLst/>
                <a:latin typeface="-apple-system"/>
              </a:rPr>
              <a:t>import image from "../images/design-desk.jpeg";</a:t>
            </a:r>
          </a:p>
          <a:p>
            <a:pPr marL="158750" indent="0">
              <a:buNone/>
            </a:pPr>
            <a:endParaRPr lang="es-MX" dirty="0"/>
          </a:p>
        </p:txBody>
      </p:sp>
    </p:spTree>
    <p:extLst>
      <p:ext uri="{BB962C8B-B14F-4D97-AF65-F5344CB8AC3E}">
        <p14:creationId xmlns:p14="http://schemas.microsoft.com/office/powerpoint/2010/main" val="319797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dirty="0">
                <a:solidFill>
                  <a:srgbClr val="C9D1D9"/>
                </a:solidFill>
                <a:effectLst/>
                <a:latin typeface="-apple-system"/>
              </a:rPr>
              <a:t>3️⃣ Add items you've worked on</a:t>
            </a:r>
          </a:p>
          <a:p>
            <a:pPr marL="158750" indent="0" algn="l">
              <a:buNone/>
            </a:pPr>
            <a:r>
              <a:rPr lang="en-US" b="0" i="0" dirty="0">
                <a:solidFill>
                  <a:srgbClr val="C9D1D9"/>
                </a:solidFill>
                <a:effectLst/>
                <a:latin typeface="-apple-system"/>
              </a:rPr>
              <a:t>The portfolio section is the area for you to highlight items you've worked on. These would be articles, videos, logo designs, GitHub projects, anything that highlights you!</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Go to </a:t>
            </a:r>
            <a:r>
              <a:rPr lang="en-US" b="0" i="0" dirty="0" err="1">
                <a:solidFill>
                  <a:srgbClr val="C9D1D9"/>
                </a:solidFill>
                <a:effectLst/>
                <a:latin typeface="-apple-system"/>
              </a:rPr>
              <a:t>Portfolio.jsx</a:t>
            </a:r>
            <a:r>
              <a:rPr lang="en-US" b="0" i="0" dirty="0">
                <a:solidFill>
                  <a:srgbClr val="C9D1D9"/>
                </a:solidFill>
                <a:effectLst/>
                <a:latin typeface="-apple-system"/>
              </a:rPr>
              <a:t> to the </a:t>
            </a:r>
            <a:r>
              <a:rPr lang="en-US" b="0" i="0" dirty="0" err="1">
                <a:solidFill>
                  <a:srgbClr val="C9D1D9"/>
                </a:solidFill>
                <a:effectLst/>
                <a:latin typeface="-apple-system"/>
              </a:rPr>
              <a:t>projectList</a:t>
            </a:r>
            <a:r>
              <a:rPr lang="en-US" b="0" i="0" dirty="0">
                <a:solidFill>
                  <a:srgbClr val="C9D1D9"/>
                </a:solidFill>
                <a:effectLst/>
                <a:latin typeface="-apple-system"/>
              </a:rPr>
              <a:t> variable. This is a JavaScript array of objects. Each item you want to highlight needs: title, description and URL.</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The sample design has 4, but the number you include is up to you.</a:t>
            </a:r>
          </a:p>
          <a:p>
            <a:pPr lvl="1" algn="l"/>
            <a:r>
              <a:rPr lang="en-US" b="0" i="0" dirty="0">
                <a:solidFill>
                  <a:srgbClr val="C9D1D9"/>
                </a:solidFill>
                <a:effectLst/>
                <a:latin typeface="-apple-system"/>
              </a:rPr>
              <a:t>[Mention the code from above]</a:t>
            </a:r>
          </a:p>
          <a:p>
            <a:pPr algn="l"/>
            <a:endParaRPr lang="en-US" b="0" i="0" dirty="0">
              <a:solidFill>
                <a:srgbClr val="C9D1D9"/>
              </a:solidFill>
              <a:effectLst/>
              <a:latin typeface="-apple-system"/>
            </a:endParaRPr>
          </a:p>
          <a:p>
            <a:pPr algn="l"/>
            <a:endParaRPr lang="en-US" b="0" i="0" dirty="0">
              <a:solidFill>
                <a:srgbClr val="C9D1D9"/>
              </a:solidFill>
              <a:effectLst/>
              <a:latin typeface="-apple-system"/>
            </a:endParaRPr>
          </a:p>
          <a:p>
            <a:endParaRPr lang="es-MX" dirty="0"/>
          </a:p>
        </p:txBody>
      </p:sp>
    </p:spTree>
    <p:extLst>
      <p:ext uri="{BB962C8B-B14F-4D97-AF65-F5344CB8AC3E}">
        <p14:creationId xmlns:p14="http://schemas.microsoft.com/office/powerpoint/2010/main" val="146071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2e239a4d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2e239a4d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C9D1D9"/>
                </a:solidFill>
                <a:effectLst/>
                <a:latin typeface="-apple-system"/>
              </a:rPr>
              <a:t>Project includes the setup needed for you to deploy </a:t>
            </a:r>
            <a:r>
              <a:rPr lang="en-US" b="1" i="0" dirty="0">
                <a:solidFill>
                  <a:srgbClr val="C9D1D9"/>
                </a:solidFill>
                <a:effectLst/>
                <a:latin typeface="-apple-system"/>
              </a:rPr>
              <a:t>free</a:t>
            </a:r>
            <a:r>
              <a:rPr lang="en-US" b="0" i="0" dirty="0">
                <a:solidFill>
                  <a:srgbClr val="C9D1D9"/>
                </a:solidFill>
                <a:effectLst/>
                <a:latin typeface="-apple-system"/>
              </a:rPr>
              <a:t> to both </a:t>
            </a:r>
            <a:r>
              <a:rPr lang="en-US" b="0" i="0" u="none" strike="noStrike" dirty="0">
                <a:effectLst/>
                <a:latin typeface="-apple-system"/>
                <a:hlinkClick r:id="rId3"/>
              </a:rPr>
              <a:t>Azure Static Web Apps</a:t>
            </a:r>
            <a:r>
              <a:rPr lang="en-US" b="0" i="0" dirty="0">
                <a:solidFill>
                  <a:srgbClr val="C9D1D9"/>
                </a:solidFill>
                <a:effectLst/>
                <a:latin typeface="-apple-system"/>
              </a:rPr>
              <a:t> and </a:t>
            </a:r>
            <a:r>
              <a:rPr lang="en-US" b="0" i="0" u="none" strike="noStrike" dirty="0">
                <a:effectLst/>
                <a:latin typeface="-apple-system"/>
                <a:hlinkClick r:id="rId4"/>
              </a:rPr>
              <a:t>GitHub Pages</a:t>
            </a:r>
            <a:r>
              <a:rPr lang="en-US" b="0" i="0" dirty="0">
                <a:solidFill>
                  <a:srgbClr val="C9D1D9"/>
                </a:solidFill>
                <a:effectLst/>
                <a:latin typeface="-apple-system"/>
              </a:rPr>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u="none" strike="noStrike" dirty="0">
                <a:effectLst/>
                <a:latin typeface="-apple-system"/>
                <a:hlinkClick r:id="rId3"/>
              </a:rPr>
              <a:t>Azure Static Web Apps</a:t>
            </a:r>
            <a:r>
              <a:rPr lang="en-US" b="0" i="0" dirty="0">
                <a:solidFill>
                  <a:srgbClr val="C9D1D9"/>
                </a:solidFill>
                <a:effectLst/>
                <a:latin typeface="-apple-system"/>
              </a:rPr>
              <a:t> is Microsoft's hosting solution through Azure for static sites (or sites that are rendered in the user's browser, not on a server). Will provide you additional opportunities to expand your site through Azure Functions, authentication, staging versions and more.</a:t>
            </a:r>
          </a:p>
          <a:p>
            <a:pPr marL="158750" indent="0">
              <a:buNone/>
            </a:pPr>
            <a:endParaRPr lang="en-US" b="0" i="0" dirty="0">
              <a:solidFill>
                <a:srgbClr val="C9D1D9"/>
              </a:solidFill>
              <a:effectLst/>
              <a:latin typeface="-apple-system"/>
            </a:endParaRP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With your project open in Codespaces:</a:t>
            </a:r>
          </a:p>
          <a:p>
            <a:pPr algn="l">
              <a:buFont typeface="+mj-lt"/>
              <a:buAutoNum type="arabicPeriod"/>
            </a:pPr>
            <a:r>
              <a:rPr lang="en-US" b="0" i="0" dirty="0">
                <a:solidFill>
                  <a:srgbClr val="C9D1D9"/>
                </a:solidFill>
                <a:effectLst/>
                <a:latin typeface="-apple-system"/>
              </a:rPr>
              <a:t>Go to the Azure icon in the left sidebar. Log in if you are not already. If you are new to Azure, follow the provide prompts to create your account.</a:t>
            </a:r>
          </a:p>
          <a:p>
            <a:pPr algn="l">
              <a:buFont typeface="+mj-lt"/>
              <a:buAutoNum type="arabicPeriod"/>
            </a:pPr>
            <a:r>
              <a:rPr lang="en-US" b="0" i="0" dirty="0">
                <a:solidFill>
                  <a:srgbClr val="C9D1D9"/>
                </a:solidFill>
                <a:effectLst/>
                <a:latin typeface="-apple-system"/>
              </a:rPr>
              <a:t>From Azure menu click “+” sign and then “Create Static Web App”.</a:t>
            </a:r>
          </a:p>
          <a:p>
            <a:pPr algn="l">
              <a:buFont typeface="+mj-lt"/>
              <a:buAutoNum type="arabicPeriod"/>
            </a:pPr>
            <a:r>
              <a:rPr lang="en-US" b="0" i="0" dirty="0">
                <a:solidFill>
                  <a:srgbClr val="C9D1D9"/>
                </a:solidFill>
                <a:effectLst/>
                <a:latin typeface="-apple-system"/>
              </a:rPr>
              <a:t>If you are not logged into GitHub you will be prompted to log in, and if you have any pending file changes you will then be prompted to commit those changes.</a:t>
            </a:r>
          </a:p>
          <a:p>
            <a:pPr algn="l">
              <a:buFont typeface="+mj-lt"/>
              <a:buAutoNum type="arabicPeriod"/>
            </a:pPr>
            <a:r>
              <a:rPr lang="en-US" b="0" i="0" dirty="0">
                <a:solidFill>
                  <a:srgbClr val="C9D1D9"/>
                </a:solidFill>
                <a:effectLst/>
                <a:latin typeface="-apple-system"/>
              </a:rPr>
              <a:t>You will be prompted to set you application information:</a:t>
            </a:r>
          </a:p>
          <a:p>
            <a:pPr marL="742950" lvl="1" indent="-285750" algn="l">
              <a:buFont typeface="+mj-lt"/>
              <a:buAutoNum type="arabicPeriod"/>
            </a:pPr>
            <a:r>
              <a:rPr lang="en-US" b="1" i="0" dirty="0">
                <a:solidFill>
                  <a:srgbClr val="C9D1D9"/>
                </a:solidFill>
                <a:effectLst/>
                <a:latin typeface="-apple-system"/>
              </a:rPr>
              <a:t>Region</a:t>
            </a:r>
            <a:r>
              <a:rPr lang="en-US" b="0" i="0" dirty="0">
                <a:solidFill>
                  <a:srgbClr val="C9D1D9"/>
                </a:solidFill>
                <a:effectLst/>
                <a:latin typeface="-apple-system"/>
              </a:rPr>
              <a:t>: pick the one closest to you</a:t>
            </a:r>
          </a:p>
          <a:p>
            <a:pPr marL="742950" lvl="1" indent="-285750" algn="l">
              <a:buFont typeface="+mj-lt"/>
              <a:buAutoNum type="arabicPeriod"/>
            </a:pPr>
            <a:r>
              <a:rPr lang="en-US" b="1" i="0" dirty="0">
                <a:solidFill>
                  <a:srgbClr val="C9D1D9"/>
                </a:solidFill>
                <a:effectLst/>
                <a:latin typeface="-apple-system"/>
              </a:rPr>
              <a:t>Project structure</a:t>
            </a:r>
            <a:r>
              <a:rPr lang="en-US" b="0" i="0" dirty="0">
                <a:solidFill>
                  <a:srgbClr val="C9D1D9"/>
                </a:solidFill>
                <a:effectLst/>
                <a:latin typeface="-apple-system"/>
              </a:rPr>
              <a:t>: select "React"</a:t>
            </a:r>
          </a:p>
          <a:p>
            <a:pPr marL="742950" lvl="1" indent="-285750" algn="l">
              <a:buFont typeface="+mj-lt"/>
              <a:buAutoNum type="arabicPeriod"/>
            </a:pPr>
            <a:r>
              <a:rPr lang="en-US" b="1" i="0" dirty="0">
                <a:solidFill>
                  <a:srgbClr val="C9D1D9"/>
                </a:solidFill>
                <a:effectLst/>
                <a:latin typeface="-apple-system"/>
              </a:rPr>
              <a:t>Location of application code</a:t>
            </a:r>
            <a:r>
              <a:rPr lang="en-US" b="0" i="0" dirty="0">
                <a:solidFill>
                  <a:srgbClr val="C9D1D9"/>
                </a:solidFill>
                <a:effectLst/>
                <a:latin typeface="-apple-system"/>
              </a:rPr>
              <a:t>: /</a:t>
            </a:r>
          </a:p>
          <a:p>
            <a:pPr marL="742950" lvl="1" indent="-285750" algn="l">
              <a:buFont typeface="+mj-lt"/>
              <a:buAutoNum type="arabicPeriod"/>
            </a:pPr>
            <a:r>
              <a:rPr lang="en-US" b="1" i="0" dirty="0">
                <a:solidFill>
                  <a:srgbClr val="C9D1D9"/>
                </a:solidFill>
                <a:effectLst/>
                <a:latin typeface="-apple-system"/>
              </a:rPr>
              <a:t>Build location</a:t>
            </a:r>
            <a:r>
              <a:rPr lang="en-US" b="0" i="0" dirty="0">
                <a:solidFill>
                  <a:srgbClr val="C9D1D9"/>
                </a:solidFill>
                <a:effectLst/>
                <a:latin typeface="-apple-system"/>
              </a:rPr>
              <a:t>: </a:t>
            </a:r>
            <a:r>
              <a:rPr lang="en-US" b="0" i="0" dirty="0" err="1">
                <a:solidFill>
                  <a:srgbClr val="C9D1D9"/>
                </a:solidFill>
                <a:effectLst/>
                <a:latin typeface="-apple-system"/>
              </a:rPr>
              <a:t>dist</a:t>
            </a:r>
            <a:endParaRPr lang="en-US" b="0" i="0" dirty="0">
              <a:solidFill>
                <a:srgbClr val="C9D1D9"/>
              </a:solidFill>
              <a:effectLst/>
              <a:latin typeface="-apple-system"/>
            </a:endParaRPr>
          </a:p>
          <a:p>
            <a:pPr algn="l">
              <a:buFont typeface="+mj-lt"/>
              <a:buAutoNum type="arabicPeriod"/>
            </a:pPr>
            <a:r>
              <a:rPr lang="en-US" b="0" i="0" dirty="0">
                <a:solidFill>
                  <a:srgbClr val="C9D1D9"/>
                </a:solidFill>
                <a:effectLst/>
                <a:latin typeface="-apple-system"/>
              </a:rPr>
              <a:t>When complete you will see notification at the bottom of your screen, and a new GitHub Action workflow will be added to your project. If you click “Open Action in GitHub” you will see the action that was created for you, and it is currently running.</a:t>
            </a:r>
          </a:p>
          <a:p>
            <a:pPr marL="158750" indent="0">
              <a:buNone/>
            </a:pPr>
            <a:endParaRPr lang="es-MX" dirty="0"/>
          </a:p>
        </p:txBody>
      </p:sp>
    </p:spTree>
    <p:extLst>
      <p:ext uri="{BB962C8B-B14F-4D97-AF65-F5344CB8AC3E}">
        <p14:creationId xmlns:p14="http://schemas.microsoft.com/office/powerpoint/2010/main" val="227308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u="none" strike="noStrike" dirty="0">
                <a:solidFill>
                  <a:srgbClr val="C9D1D9"/>
                </a:solidFill>
                <a:effectLst/>
                <a:latin typeface="-apple-system"/>
                <a:hlinkClick r:id="rId3"/>
              </a:rPr>
              <a:t>GitHub Pages</a:t>
            </a:r>
            <a:r>
              <a:rPr lang="en-US" b="0" i="0" dirty="0">
                <a:solidFill>
                  <a:srgbClr val="C9D1D9"/>
                </a:solidFill>
                <a:effectLst/>
                <a:latin typeface="-apple-system"/>
              </a:rPr>
              <a:t> allows you to host websites directly from your GitHub repository. This project is already set up for you to get your portfolio deployed to GitHub pages with minimal steps.</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With your project open in Codespaces: [Guide your audience with the following steps]</a:t>
            </a:r>
          </a:p>
          <a:p>
            <a:pPr algn="l">
              <a:buFont typeface="+mj-lt"/>
              <a:buAutoNum type="arabicPeriod"/>
            </a:pPr>
            <a:r>
              <a:rPr lang="en-US" b="0" i="0" dirty="0">
                <a:solidFill>
                  <a:srgbClr val="C9D1D9"/>
                </a:solidFill>
                <a:effectLst/>
                <a:latin typeface="-apple-system"/>
              </a:rPr>
              <a:t>Go to </a:t>
            </a:r>
            <a:r>
              <a:rPr lang="en-US" b="0" i="0" dirty="0" err="1">
                <a:solidFill>
                  <a:srgbClr val="C9D1D9"/>
                </a:solidFill>
                <a:effectLst/>
                <a:latin typeface="-apple-system"/>
              </a:rPr>
              <a:t>package.json</a:t>
            </a:r>
            <a:r>
              <a:rPr lang="en-US" b="0" i="0" dirty="0">
                <a:solidFill>
                  <a:srgbClr val="C9D1D9"/>
                </a:solidFill>
                <a:effectLst/>
                <a:latin typeface="-apple-system"/>
              </a:rPr>
              <a:t> and find the "homepage" value, and update it to http://{github-username}.github.io/{repo-name}, where </a:t>
            </a:r>
            <a:r>
              <a:rPr lang="en-US" b="0" i="0" dirty="0" err="1">
                <a:solidFill>
                  <a:srgbClr val="C9D1D9"/>
                </a:solidFill>
                <a:effectLst/>
                <a:latin typeface="-apple-system"/>
              </a:rPr>
              <a:t>github</a:t>
            </a:r>
            <a:r>
              <a:rPr lang="en-US" b="0" i="0" dirty="0">
                <a:solidFill>
                  <a:srgbClr val="C9D1D9"/>
                </a:solidFill>
                <a:effectLst/>
                <a:latin typeface="-apple-system"/>
              </a:rPr>
              <a:t>-username is your GitHub username and repo-name is the what you named this portfolio repo when you created it.</a:t>
            </a:r>
          </a:p>
          <a:p>
            <a:pPr algn="l">
              <a:buFont typeface="+mj-lt"/>
              <a:buAutoNum type="arabicPeriod"/>
            </a:pPr>
            <a:r>
              <a:rPr lang="en-US" b="0" i="0" dirty="0">
                <a:solidFill>
                  <a:srgbClr val="C9D1D9"/>
                </a:solidFill>
                <a:effectLst/>
                <a:latin typeface="-apple-system"/>
              </a:rPr>
              <a:t>Commit and push that change to </a:t>
            </a:r>
            <a:r>
              <a:rPr lang="en-US" b="0" i="0" dirty="0" err="1">
                <a:solidFill>
                  <a:srgbClr val="C9D1D9"/>
                </a:solidFill>
                <a:effectLst/>
                <a:latin typeface="-apple-system"/>
              </a:rPr>
              <a:t>package.json</a:t>
            </a:r>
            <a:r>
              <a:rPr lang="en-US" b="0" i="0" dirty="0">
                <a:solidFill>
                  <a:srgbClr val="C9D1D9"/>
                </a:solidFill>
                <a:effectLst/>
                <a:latin typeface="-apple-system"/>
              </a:rPr>
              <a:t> to your GitHub remote repo.</a:t>
            </a:r>
          </a:p>
          <a:p>
            <a:pPr algn="l">
              <a:buFont typeface="+mj-lt"/>
              <a:buAutoNum type="arabicPeriod"/>
            </a:pPr>
            <a:r>
              <a:rPr lang="en-US" b="0" i="0" dirty="0">
                <a:solidFill>
                  <a:srgbClr val="C9D1D9"/>
                </a:solidFill>
                <a:effectLst/>
                <a:latin typeface="-apple-system"/>
              </a:rPr>
              <a:t>Open a new terminal from the menu or by pressing </a:t>
            </a:r>
            <a:r>
              <a:rPr lang="en-US" b="0" i="0" dirty="0" err="1">
                <a:solidFill>
                  <a:srgbClr val="C9D1D9"/>
                </a:solidFill>
                <a:effectLst/>
                <a:latin typeface="-apple-system"/>
              </a:rPr>
              <a:t>crtl</a:t>
            </a:r>
            <a:r>
              <a:rPr lang="en-US" b="0" i="0" dirty="0">
                <a:solidFill>
                  <a:srgbClr val="C9D1D9"/>
                </a:solidFill>
                <a:effectLst/>
                <a:latin typeface="-apple-system"/>
              </a:rPr>
              <a:t> + shift + ```</a:t>
            </a:r>
          </a:p>
          <a:p>
            <a:pPr algn="l">
              <a:buFont typeface="+mj-lt"/>
              <a:buAutoNum type="arabicPeriod"/>
            </a:pPr>
            <a:r>
              <a:rPr lang="en-US" b="0" i="0" dirty="0">
                <a:solidFill>
                  <a:srgbClr val="C9D1D9"/>
                </a:solidFill>
                <a:effectLst/>
                <a:latin typeface="-apple-system"/>
              </a:rPr>
              <a:t>Within the terminal window run </a:t>
            </a:r>
            <a:r>
              <a:rPr lang="en-US" b="0" i="0" dirty="0" err="1">
                <a:solidFill>
                  <a:srgbClr val="C9D1D9"/>
                </a:solidFill>
                <a:effectLst/>
                <a:latin typeface="-apple-system"/>
              </a:rPr>
              <a:t>npm</a:t>
            </a:r>
            <a:r>
              <a:rPr lang="en-US" b="0" i="0" dirty="0">
                <a:solidFill>
                  <a:srgbClr val="C9D1D9"/>
                </a:solidFill>
                <a:effectLst/>
                <a:latin typeface="-apple-system"/>
              </a:rPr>
              <a:t> run deploy. This will first run the </a:t>
            </a:r>
            <a:r>
              <a:rPr lang="en-US" b="0" i="0" dirty="0" err="1">
                <a:solidFill>
                  <a:srgbClr val="C9D1D9"/>
                </a:solidFill>
                <a:effectLst/>
                <a:latin typeface="-apple-system"/>
              </a:rPr>
              <a:t>predeploy</a:t>
            </a:r>
            <a:r>
              <a:rPr lang="en-US" b="0" i="0" dirty="0">
                <a:solidFill>
                  <a:srgbClr val="C9D1D9"/>
                </a:solidFill>
                <a:effectLst/>
                <a:latin typeface="-apple-system"/>
              </a:rPr>
              <a:t> script to build the project, followed by the deploy script that will push those bundled files to a new branch on your repo (</a:t>
            </a:r>
            <a:r>
              <a:rPr lang="en-US" b="0" i="0" dirty="0" err="1">
                <a:solidFill>
                  <a:srgbClr val="C9D1D9"/>
                </a:solidFill>
                <a:effectLst/>
                <a:latin typeface="-apple-system"/>
              </a:rPr>
              <a:t>gh</a:t>
            </a:r>
            <a:r>
              <a:rPr lang="en-US" b="0" i="0" dirty="0">
                <a:solidFill>
                  <a:srgbClr val="C9D1D9"/>
                </a:solidFill>
                <a:effectLst/>
                <a:latin typeface="-apple-system"/>
              </a:rPr>
              <a:t>-pages) that will be used for you GitHub Pages site.</a:t>
            </a:r>
          </a:p>
          <a:p>
            <a:pPr algn="l">
              <a:buFont typeface="+mj-lt"/>
              <a:buAutoNum type="arabicPeriod"/>
            </a:pPr>
            <a:r>
              <a:rPr lang="en-US" b="0" i="0" dirty="0">
                <a:solidFill>
                  <a:srgbClr val="C9D1D9"/>
                </a:solidFill>
                <a:effectLst/>
                <a:latin typeface="-apple-system"/>
              </a:rPr>
              <a:t>When completed, within your repo, go to Settings and Pages. There you will see that a page has been set up to for you against the </a:t>
            </a:r>
            <a:r>
              <a:rPr lang="en-US" b="0" i="0" dirty="0" err="1">
                <a:solidFill>
                  <a:srgbClr val="C9D1D9"/>
                </a:solidFill>
                <a:effectLst/>
                <a:latin typeface="-apple-system"/>
              </a:rPr>
              <a:t>gh</a:t>
            </a:r>
            <a:r>
              <a:rPr lang="en-US" b="0" i="0" dirty="0">
                <a:solidFill>
                  <a:srgbClr val="C9D1D9"/>
                </a:solidFill>
                <a:effectLst/>
                <a:latin typeface="-apple-system"/>
              </a:rPr>
              <a:t>-pages branch, and you should see the </a:t>
            </a:r>
            <a:r>
              <a:rPr lang="en-US" b="0" i="0" dirty="0" err="1">
                <a:solidFill>
                  <a:srgbClr val="C9D1D9"/>
                </a:solidFill>
                <a:effectLst/>
                <a:latin typeface="-apple-system"/>
              </a:rPr>
              <a:t>url</a:t>
            </a:r>
            <a:r>
              <a:rPr lang="en-US" b="0" i="0" dirty="0">
                <a:solidFill>
                  <a:srgbClr val="C9D1D9"/>
                </a:solidFill>
                <a:effectLst/>
                <a:latin typeface="-apple-system"/>
              </a:rPr>
              <a:t> (that should match the “homepage” value you set in </a:t>
            </a:r>
            <a:r>
              <a:rPr lang="en-US" b="0" i="0" dirty="0" err="1">
                <a:solidFill>
                  <a:srgbClr val="C9D1D9"/>
                </a:solidFill>
                <a:effectLst/>
                <a:latin typeface="-apple-system"/>
              </a:rPr>
              <a:t>package.json</a:t>
            </a:r>
            <a:r>
              <a:rPr lang="en-US" b="0" i="0" dirty="0">
                <a:solidFill>
                  <a:srgbClr val="C9D1D9"/>
                </a:solidFill>
                <a:effectLst/>
                <a:latin typeface="-apple-system"/>
              </a:rPr>
              <a:t>)</a:t>
            </a:r>
          </a:p>
          <a:p>
            <a:pPr marL="158750" indent="0">
              <a:buNone/>
            </a:pPr>
            <a:endParaRPr lang="es-MX" dirty="0"/>
          </a:p>
        </p:txBody>
      </p:sp>
    </p:spTree>
    <p:extLst>
      <p:ext uri="{BB962C8B-B14F-4D97-AF65-F5344CB8AC3E}">
        <p14:creationId xmlns:p14="http://schemas.microsoft.com/office/powerpoint/2010/main" val="40821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2e239a4d9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2e239a4d9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With this JavaScript </a:t>
            </a:r>
            <a:r>
              <a:rPr lang="en-US" b="0" i="0" dirty="0" err="1">
                <a:solidFill>
                  <a:srgbClr val="C9D1D9"/>
                </a:solidFill>
                <a:effectLst/>
                <a:latin typeface="-apple-system"/>
              </a:rPr>
              <a:t>Codespace</a:t>
            </a:r>
            <a:r>
              <a:rPr lang="en-US" b="0" i="0" dirty="0">
                <a:solidFill>
                  <a:srgbClr val="C9D1D9"/>
                </a:solidFill>
                <a:effectLst/>
                <a:latin typeface="-apple-system"/>
              </a:rPr>
              <a:t> template you can immediately create a normalized environment to teach or learn web development. This enables you to focus on the web development content you are teaching, and let Codespaces handle the environment setup for you.</a:t>
            </a:r>
          </a:p>
          <a:p>
            <a:pPr algn="l">
              <a:buFont typeface="Arial" panose="020B0604020202020204" pitchFamily="34" charset="0"/>
              <a:buChar char="•"/>
            </a:pPr>
            <a:r>
              <a:rPr lang="en-US" b="1" i="0" dirty="0">
                <a:solidFill>
                  <a:srgbClr val="C9D1D9"/>
                </a:solidFill>
                <a:effectLst/>
                <a:latin typeface="-apple-system"/>
              </a:rPr>
              <a:t>Who is this for?</a:t>
            </a:r>
            <a:r>
              <a:rPr lang="en-US" b="0" i="0" dirty="0">
                <a:solidFill>
                  <a:srgbClr val="C9D1D9"/>
                </a:solidFill>
                <a:effectLst/>
                <a:latin typeface="-apple-system"/>
              </a:rPr>
              <a:t> Educators of all levels, and those looking for a great template to build a web app.</a:t>
            </a:r>
          </a:p>
          <a:p>
            <a:pPr algn="l">
              <a:buFont typeface="Arial" panose="020B0604020202020204" pitchFamily="34" charset="0"/>
              <a:buChar char="•"/>
            </a:pPr>
            <a:r>
              <a:rPr lang="en-US" b="1" i="0" dirty="0">
                <a:solidFill>
                  <a:srgbClr val="C9D1D9"/>
                </a:solidFill>
                <a:effectLst/>
                <a:latin typeface="-apple-system"/>
              </a:rPr>
              <a:t>How much experience do students need?</a:t>
            </a:r>
            <a:r>
              <a:rPr lang="en-US" b="0" i="0" dirty="0">
                <a:solidFill>
                  <a:srgbClr val="C9D1D9"/>
                </a:solidFill>
                <a:effectLst/>
                <a:latin typeface="-apple-system"/>
              </a:rPr>
              <a:t> Zero. This template is built with basic elements complete with comments so it can be used in beginner to advanced lessons.</a:t>
            </a:r>
          </a:p>
          <a:p>
            <a:pPr algn="l">
              <a:buFont typeface="Arial" panose="020B0604020202020204" pitchFamily="34" charset="0"/>
              <a:buChar char="•"/>
            </a:pPr>
            <a:r>
              <a:rPr lang="en-US" b="1" i="0" dirty="0">
                <a:solidFill>
                  <a:srgbClr val="C9D1D9"/>
                </a:solidFill>
                <a:effectLst/>
                <a:latin typeface="-apple-system"/>
              </a:rPr>
              <a:t>Can I use this template for other Web Frameworks?</a:t>
            </a:r>
            <a:r>
              <a:rPr lang="en-US" b="0" i="0" dirty="0">
                <a:solidFill>
                  <a:srgbClr val="C9D1D9"/>
                </a:solidFill>
                <a:effectLst/>
                <a:latin typeface="-apple-system"/>
              </a:rPr>
              <a:t> Absolutely. This template uses React as an example, but instructions are included in this document to help you use this template with your web framework.</a:t>
            </a:r>
          </a:p>
          <a:p>
            <a:pPr algn="l">
              <a:buFont typeface="Arial" panose="020B0604020202020204" pitchFamily="34" charset="0"/>
              <a:buChar char="•"/>
            </a:pPr>
            <a:r>
              <a:rPr lang="en-US" b="1" i="0" dirty="0">
                <a:solidFill>
                  <a:srgbClr val="C9D1D9"/>
                </a:solidFill>
                <a:effectLst/>
                <a:latin typeface="-apple-system"/>
              </a:rPr>
              <a:t>Prerequisites:</a:t>
            </a:r>
            <a:r>
              <a:rPr lang="en-US" b="0" i="0" dirty="0">
                <a:solidFill>
                  <a:srgbClr val="C9D1D9"/>
                </a:solidFill>
                <a:effectLst/>
                <a:latin typeface="-apple-system"/>
              </a:rPr>
              <a:t> None. This template will provide a working and deployable web app you can immediately extend for your needs.</a:t>
            </a:r>
          </a:p>
          <a:p>
            <a:endParaRPr lang="es-MX" dirty="0"/>
          </a:p>
          <a:p>
            <a:endParaRPr lang="es-MX" dirty="0"/>
          </a:p>
          <a:p>
            <a:endParaRPr lang="es-MX" dirty="0"/>
          </a:p>
        </p:txBody>
      </p:sp>
    </p:spTree>
    <p:extLst>
      <p:ext uri="{BB962C8B-B14F-4D97-AF65-F5344CB8AC3E}">
        <p14:creationId xmlns:p14="http://schemas.microsoft.com/office/powerpoint/2010/main" val="237282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2e239a4d9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2e239a4d9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dirty="0">
                <a:solidFill>
                  <a:srgbClr val="C9D1D9"/>
                </a:solidFill>
                <a:effectLst/>
                <a:latin typeface="-apple-system"/>
              </a:rPr>
              <a:t>About this portfolio template</a:t>
            </a:r>
          </a:p>
          <a:p>
            <a:pPr algn="l"/>
            <a:r>
              <a:rPr lang="en-US" b="0" i="0" dirty="0">
                <a:solidFill>
                  <a:srgbClr val="C9D1D9"/>
                </a:solidFill>
                <a:effectLst/>
                <a:latin typeface="-apple-system"/>
              </a:rPr>
              <a:t>In this "choose your own adventure" template portfolio, we have a </a:t>
            </a:r>
            <a:r>
              <a:rPr lang="en-US" b="0" i="0" u="none" strike="noStrike" dirty="0">
                <a:solidFill>
                  <a:srgbClr val="C9D1D9"/>
                </a:solidFill>
                <a:effectLst/>
                <a:latin typeface="-apple-system"/>
                <a:hlinkClick r:id="rId3"/>
              </a:rPr>
              <a:t>React</a:t>
            </a:r>
            <a:r>
              <a:rPr lang="en-US" b="0" i="0" dirty="0">
                <a:solidFill>
                  <a:srgbClr val="C9D1D9"/>
                </a:solidFill>
                <a:effectLst/>
                <a:latin typeface="-apple-system"/>
              </a:rPr>
              <a:t> based web application ready for you to easily customize and deploy using only your web browser.</a:t>
            </a:r>
          </a:p>
          <a:p>
            <a:endParaRPr lang="es-MX" dirty="0"/>
          </a:p>
          <a:p>
            <a:endParaRPr lang="es-MX" dirty="0"/>
          </a:p>
        </p:txBody>
      </p:sp>
    </p:spTree>
    <p:extLst>
      <p:ext uri="{BB962C8B-B14F-4D97-AF65-F5344CB8AC3E}">
        <p14:creationId xmlns:p14="http://schemas.microsoft.com/office/powerpoint/2010/main" val="159516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C9D1D9"/>
                </a:solidFill>
                <a:effectLst/>
                <a:latin typeface="-apple-system"/>
              </a:rPr>
              <a:t>This repo is a GitHub template to build a JavaScript personal portfolio frontend web application using the React framework. The goal is to give you a template to you can immediately utilize to create your own website through </a:t>
            </a:r>
            <a:r>
              <a:rPr lang="en-US" b="0" i="0" dirty="0" err="1">
                <a:solidFill>
                  <a:srgbClr val="C9D1D9"/>
                </a:solidFill>
                <a:effectLst/>
                <a:latin typeface="-apple-system"/>
              </a:rPr>
              <a:t>Codespaces</a:t>
            </a:r>
            <a:r>
              <a:rPr lang="en-US" b="0" i="0" dirty="0">
                <a:solidFill>
                  <a:srgbClr val="C9D1D9"/>
                </a:solidFill>
                <a:effectLst/>
                <a:latin typeface="-apple-system"/>
              </a:rPr>
              <a:t>.</a:t>
            </a:r>
          </a:p>
          <a:p>
            <a:pPr marL="158750" indent="0">
              <a:buNone/>
            </a:pPr>
            <a:endParaRPr lang="es-MX" dirty="0"/>
          </a:p>
        </p:txBody>
      </p:sp>
    </p:spTree>
    <p:extLst>
      <p:ext uri="{BB962C8B-B14F-4D97-AF65-F5344CB8AC3E}">
        <p14:creationId xmlns:p14="http://schemas.microsoft.com/office/powerpoint/2010/main" val="85671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The repo contains the following:</a:t>
            </a:r>
          </a:p>
          <a:p>
            <a:pPr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devcontainer</a:t>
            </a:r>
            <a:endParaRPr lang="es-MX" b="0" i="0" dirty="0">
              <a:solidFill>
                <a:srgbClr val="C9D1D9"/>
              </a:solidFill>
              <a:effectLst/>
              <a:latin typeface="-apple-system"/>
            </a:endParaRPr>
          </a:p>
          <a:p>
            <a:pPr marL="742950" lvl="1" indent="-285750"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devcontainer</a:t>
            </a:r>
            <a:r>
              <a:rPr lang="es-MX" b="0" i="0" dirty="0">
                <a:solidFill>
                  <a:srgbClr val="C9D1D9"/>
                </a:solidFill>
                <a:effectLst/>
                <a:latin typeface="-apple-system"/>
              </a:rPr>
              <a:t>/</a:t>
            </a:r>
            <a:r>
              <a:rPr lang="es-MX" b="0" i="0" dirty="0" err="1">
                <a:solidFill>
                  <a:srgbClr val="C9D1D9"/>
                </a:solidFill>
                <a:effectLst/>
                <a:latin typeface="-apple-system"/>
              </a:rPr>
              <a:t>Dockerfile</a:t>
            </a:r>
            <a:r>
              <a:rPr lang="es-MX" b="0" i="0" dirty="0">
                <a:solidFill>
                  <a:srgbClr val="C9D1D9"/>
                </a:solidFill>
                <a:effectLst/>
                <a:latin typeface="-apple-system"/>
              </a:rPr>
              <a:t>: </a:t>
            </a:r>
            <a:r>
              <a:rPr lang="es-MX" b="0" i="0" dirty="0" err="1">
                <a:solidFill>
                  <a:srgbClr val="C9D1D9"/>
                </a:solidFill>
                <a:effectLst/>
                <a:latin typeface="-apple-system"/>
              </a:rPr>
              <a:t>Configuration</a:t>
            </a:r>
            <a:r>
              <a:rPr lang="es-MX" b="0" i="0" dirty="0">
                <a:solidFill>
                  <a:srgbClr val="C9D1D9"/>
                </a:solidFill>
                <a:effectLst/>
                <a:latin typeface="-apple-system"/>
              </a:rPr>
              <a:t> file </a:t>
            </a:r>
            <a:r>
              <a:rPr lang="es-MX" b="0" i="0" dirty="0" err="1">
                <a:solidFill>
                  <a:srgbClr val="C9D1D9"/>
                </a:solidFill>
                <a:effectLst/>
                <a:latin typeface="-apple-system"/>
              </a:rPr>
              <a:t>used</a:t>
            </a:r>
            <a:r>
              <a:rPr lang="es-MX" b="0" i="0" dirty="0">
                <a:solidFill>
                  <a:srgbClr val="C9D1D9"/>
                </a:solidFill>
                <a:effectLst/>
                <a:latin typeface="-apple-system"/>
              </a:rPr>
              <a:t> </a:t>
            </a:r>
            <a:r>
              <a:rPr lang="es-MX" b="0" i="0" dirty="0" err="1">
                <a:solidFill>
                  <a:srgbClr val="C9D1D9"/>
                </a:solidFill>
                <a:effectLst/>
                <a:latin typeface="-apple-system"/>
              </a:rPr>
              <a:t>by</a:t>
            </a:r>
            <a:r>
              <a:rPr lang="es-MX" b="0" i="0" dirty="0">
                <a:solidFill>
                  <a:srgbClr val="C9D1D9"/>
                </a:solidFill>
                <a:effectLst/>
                <a:latin typeface="-apple-system"/>
              </a:rPr>
              <a:t> Codespaces </a:t>
            </a:r>
            <a:r>
              <a:rPr lang="es-MX" b="0" i="0" dirty="0" err="1">
                <a:solidFill>
                  <a:srgbClr val="C9D1D9"/>
                </a:solidFill>
                <a:effectLst/>
                <a:latin typeface="-apple-system"/>
              </a:rPr>
              <a:t>to</a:t>
            </a:r>
            <a:r>
              <a:rPr lang="es-MX" b="0" i="0" dirty="0">
                <a:solidFill>
                  <a:srgbClr val="C9D1D9"/>
                </a:solidFill>
                <a:effectLst/>
                <a:latin typeface="-apple-system"/>
              </a:rPr>
              <a:t> determine </a:t>
            </a:r>
            <a:r>
              <a:rPr lang="es-MX" b="0" i="0" dirty="0" err="1">
                <a:solidFill>
                  <a:srgbClr val="C9D1D9"/>
                </a:solidFill>
                <a:effectLst/>
                <a:latin typeface="-apple-system"/>
              </a:rPr>
              <a:t>operating</a:t>
            </a:r>
            <a:r>
              <a:rPr lang="es-MX" b="0" i="0" dirty="0">
                <a:solidFill>
                  <a:srgbClr val="C9D1D9"/>
                </a:solidFill>
                <a:effectLst/>
                <a:latin typeface="-apple-system"/>
              </a:rPr>
              <a:t> </a:t>
            </a:r>
            <a:r>
              <a:rPr lang="es-MX" b="0" i="0" dirty="0" err="1">
                <a:solidFill>
                  <a:srgbClr val="C9D1D9"/>
                </a:solidFill>
                <a:effectLst/>
                <a:latin typeface="-apple-system"/>
              </a:rPr>
              <a:t>system</a:t>
            </a:r>
            <a:r>
              <a:rPr lang="es-MX" b="0" i="0" dirty="0">
                <a:solidFill>
                  <a:srgbClr val="C9D1D9"/>
                </a:solidFill>
                <a:effectLst/>
                <a:latin typeface="-apple-system"/>
              </a:rPr>
              <a:t> and </a:t>
            </a:r>
            <a:r>
              <a:rPr lang="es-MX" b="0" i="0" dirty="0" err="1">
                <a:solidFill>
                  <a:srgbClr val="C9D1D9"/>
                </a:solidFill>
                <a:effectLst/>
                <a:latin typeface="-apple-system"/>
              </a:rPr>
              <a:t>other</a:t>
            </a:r>
            <a:r>
              <a:rPr lang="es-MX" b="0" i="0" dirty="0">
                <a:solidFill>
                  <a:srgbClr val="C9D1D9"/>
                </a:solidFill>
                <a:effectLst/>
                <a:latin typeface="-apple-system"/>
              </a:rPr>
              <a:t> </a:t>
            </a:r>
            <a:r>
              <a:rPr lang="es-MX" b="0" i="0" dirty="0" err="1">
                <a:solidFill>
                  <a:srgbClr val="C9D1D9"/>
                </a:solidFill>
                <a:effectLst/>
                <a:latin typeface="-apple-system"/>
              </a:rPr>
              <a:t>details</a:t>
            </a:r>
            <a:r>
              <a:rPr lang="es-MX" b="0" i="0" dirty="0">
                <a:solidFill>
                  <a:srgbClr val="C9D1D9"/>
                </a:solidFill>
                <a:effectLst/>
                <a:latin typeface="-apple-system"/>
              </a:rPr>
              <a:t>.</a:t>
            </a:r>
          </a:p>
          <a:p>
            <a:pPr marL="742950" lvl="1" indent="-285750"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devcontainer</a:t>
            </a:r>
            <a:r>
              <a:rPr lang="es-MX" b="0" i="0" dirty="0">
                <a:solidFill>
                  <a:srgbClr val="C9D1D9"/>
                </a:solidFill>
                <a:effectLst/>
                <a:latin typeface="-apple-system"/>
              </a:rPr>
              <a:t>/</a:t>
            </a:r>
            <a:r>
              <a:rPr lang="es-MX" b="0" i="0" dirty="0" err="1">
                <a:solidFill>
                  <a:srgbClr val="C9D1D9"/>
                </a:solidFill>
                <a:effectLst/>
                <a:latin typeface="-apple-system"/>
              </a:rPr>
              <a:t>devcontainer.json</a:t>
            </a:r>
            <a:r>
              <a:rPr lang="es-MX" b="0" i="0" dirty="0">
                <a:solidFill>
                  <a:srgbClr val="C9D1D9"/>
                </a:solidFill>
                <a:effectLst/>
                <a:latin typeface="-apple-system"/>
              </a:rPr>
              <a:t>: </a:t>
            </a:r>
            <a:r>
              <a:rPr lang="es-MX" b="0" i="0" dirty="0" err="1">
                <a:solidFill>
                  <a:srgbClr val="C9D1D9"/>
                </a:solidFill>
                <a:effectLst/>
                <a:latin typeface="-apple-system"/>
              </a:rPr>
              <a:t>Configuration</a:t>
            </a:r>
            <a:r>
              <a:rPr lang="es-MX" b="0" i="0" dirty="0">
                <a:solidFill>
                  <a:srgbClr val="C9D1D9"/>
                </a:solidFill>
                <a:effectLst/>
                <a:latin typeface="-apple-system"/>
              </a:rPr>
              <a:t> file </a:t>
            </a:r>
            <a:r>
              <a:rPr lang="es-MX" b="0" i="0" dirty="0" err="1">
                <a:solidFill>
                  <a:srgbClr val="C9D1D9"/>
                </a:solidFill>
                <a:effectLst/>
                <a:latin typeface="-apple-system"/>
              </a:rPr>
              <a:t>used</a:t>
            </a:r>
            <a:r>
              <a:rPr lang="es-MX" b="0" i="0" dirty="0">
                <a:solidFill>
                  <a:srgbClr val="C9D1D9"/>
                </a:solidFill>
                <a:effectLst/>
                <a:latin typeface="-apple-system"/>
              </a:rPr>
              <a:t> </a:t>
            </a:r>
            <a:r>
              <a:rPr lang="es-MX" b="0" i="0" dirty="0" err="1">
                <a:solidFill>
                  <a:srgbClr val="C9D1D9"/>
                </a:solidFill>
                <a:effectLst/>
                <a:latin typeface="-apple-system"/>
              </a:rPr>
              <a:t>by</a:t>
            </a:r>
            <a:r>
              <a:rPr lang="es-MX" b="0" i="0" dirty="0">
                <a:solidFill>
                  <a:srgbClr val="C9D1D9"/>
                </a:solidFill>
                <a:effectLst/>
                <a:latin typeface="-apple-system"/>
              </a:rPr>
              <a:t> Codespaces </a:t>
            </a:r>
            <a:r>
              <a:rPr lang="es-MX" b="0" i="0" dirty="0" err="1">
                <a:solidFill>
                  <a:srgbClr val="C9D1D9"/>
                </a:solidFill>
                <a:effectLst/>
                <a:latin typeface="-apple-system"/>
              </a:rPr>
              <a:t>to</a:t>
            </a:r>
            <a:r>
              <a:rPr lang="es-MX" b="0" i="0" dirty="0">
                <a:solidFill>
                  <a:srgbClr val="C9D1D9"/>
                </a:solidFill>
                <a:effectLst/>
                <a:latin typeface="-apple-system"/>
              </a:rPr>
              <a:t> configure Visual Studio </a:t>
            </a:r>
            <a:r>
              <a:rPr lang="es-MX" b="0" i="0" dirty="0" err="1">
                <a:solidFill>
                  <a:srgbClr val="C9D1D9"/>
                </a:solidFill>
                <a:effectLst/>
                <a:latin typeface="-apple-system"/>
              </a:rPr>
              <a:t>Code</a:t>
            </a:r>
            <a:r>
              <a:rPr lang="es-MX" b="0" i="0" dirty="0">
                <a:solidFill>
                  <a:srgbClr val="C9D1D9"/>
                </a:solidFill>
                <a:effectLst/>
                <a:latin typeface="-apple-system"/>
              </a:rPr>
              <a:t> </a:t>
            </a:r>
            <a:r>
              <a:rPr lang="es-MX" b="0" i="0" dirty="0" err="1">
                <a:solidFill>
                  <a:srgbClr val="C9D1D9"/>
                </a:solidFill>
                <a:effectLst/>
                <a:latin typeface="-apple-system"/>
              </a:rPr>
              <a:t>settings</a:t>
            </a:r>
            <a:r>
              <a:rPr lang="es-MX" b="0" i="0" dirty="0">
                <a:solidFill>
                  <a:srgbClr val="C9D1D9"/>
                </a:solidFill>
                <a:effectLst/>
                <a:latin typeface="-apple-system"/>
              </a:rPr>
              <a:t>, </a:t>
            </a:r>
            <a:r>
              <a:rPr lang="es-MX" b="0" i="0" dirty="0" err="1">
                <a:solidFill>
                  <a:srgbClr val="C9D1D9"/>
                </a:solidFill>
                <a:effectLst/>
                <a:latin typeface="-apple-system"/>
              </a:rPr>
              <a:t>such</a:t>
            </a:r>
            <a:r>
              <a:rPr lang="es-MX" b="0" i="0" dirty="0">
                <a:solidFill>
                  <a:srgbClr val="C9D1D9"/>
                </a:solidFill>
                <a:effectLst/>
                <a:latin typeface="-apple-system"/>
              </a:rPr>
              <a:t> as </a:t>
            </a:r>
            <a:r>
              <a:rPr lang="es-MX" b="0" i="0" dirty="0" err="1">
                <a:solidFill>
                  <a:srgbClr val="C9D1D9"/>
                </a:solidFill>
                <a:effectLst/>
                <a:latin typeface="-apple-system"/>
              </a:rPr>
              <a:t>the</a:t>
            </a:r>
            <a:r>
              <a:rPr lang="es-MX" b="0" i="0" dirty="0">
                <a:solidFill>
                  <a:srgbClr val="C9D1D9"/>
                </a:solidFill>
                <a:effectLst/>
                <a:latin typeface="-apple-system"/>
              </a:rPr>
              <a:t> </a:t>
            </a:r>
            <a:r>
              <a:rPr lang="es-MX" b="0" i="0" dirty="0" err="1">
                <a:solidFill>
                  <a:srgbClr val="C9D1D9"/>
                </a:solidFill>
                <a:effectLst/>
                <a:latin typeface="-apple-system"/>
              </a:rPr>
              <a:t>enabling</a:t>
            </a:r>
            <a:r>
              <a:rPr lang="es-MX" b="0" i="0" dirty="0">
                <a:solidFill>
                  <a:srgbClr val="C9D1D9"/>
                </a:solidFill>
                <a:effectLst/>
                <a:latin typeface="-apple-system"/>
              </a:rPr>
              <a:t> </a:t>
            </a:r>
            <a:r>
              <a:rPr lang="es-MX" b="0" i="0" dirty="0" err="1">
                <a:solidFill>
                  <a:srgbClr val="C9D1D9"/>
                </a:solidFill>
                <a:effectLst/>
                <a:latin typeface="-apple-system"/>
              </a:rPr>
              <a:t>of</a:t>
            </a:r>
            <a:r>
              <a:rPr lang="es-MX" b="0" i="0" dirty="0">
                <a:solidFill>
                  <a:srgbClr val="C9D1D9"/>
                </a:solidFill>
                <a:effectLst/>
                <a:latin typeface="-apple-system"/>
              </a:rPr>
              <a:t> </a:t>
            </a:r>
            <a:r>
              <a:rPr lang="es-MX" b="0" i="0" dirty="0" err="1">
                <a:solidFill>
                  <a:srgbClr val="C9D1D9"/>
                </a:solidFill>
                <a:effectLst/>
                <a:latin typeface="-apple-system"/>
              </a:rPr>
              <a:t>additional</a:t>
            </a:r>
            <a:r>
              <a:rPr lang="es-MX" b="0" i="0" dirty="0">
                <a:solidFill>
                  <a:srgbClr val="C9D1D9"/>
                </a:solidFill>
                <a:effectLst/>
                <a:latin typeface="-apple-system"/>
              </a:rPr>
              <a:t> </a:t>
            </a:r>
            <a:r>
              <a:rPr lang="es-MX" b="0" i="0" dirty="0" err="1">
                <a:solidFill>
                  <a:srgbClr val="C9D1D9"/>
                </a:solidFill>
                <a:effectLst/>
                <a:latin typeface="-apple-system"/>
              </a:rPr>
              <a:t>extensions</a:t>
            </a:r>
            <a:r>
              <a:rPr lang="es-MX" b="0" i="0" dirty="0">
                <a:solidFill>
                  <a:srgbClr val="C9D1D9"/>
                </a:solidFill>
                <a:effectLst/>
                <a:latin typeface="-apple-system"/>
              </a:rPr>
              <a:t>.</a:t>
            </a:r>
          </a:p>
          <a:p>
            <a:pPr marL="158750" indent="0">
              <a:buNone/>
            </a:pPr>
            <a:endParaRPr lang="es-MX" dirty="0"/>
          </a:p>
        </p:txBody>
      </p:sp>
    </p:spTree>
    <p:extLst>
      <p:ext uri="{BB962C8B-B14F-4D97-AF65-F5344CB8AC3E}">
        <p14:creationId xmlns:p14="http://schemas.microsoft.com/office/powerpoint/2010/main" val="159067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src</a:t>
            </a:r>
            <a:r>
              <a:rPr lang="es-MX" b="0" i="0" dirty="0">
                <a:solidFill>
                  <a:srgbClr val="C9D1D9"/>
                </a:solidFill>
                <a:effectLst/>
                <a:latin typeface="-apple-system"/>
              </a:rPr>
              <a:t>: HTML, JS and CSS files </a:t>
            </a:r>
            <a:r>
              <a:rPr lang="es-MX" b="0" i="0" dirty="0" err="1">
                <a:solidFill>
                  <a:srgbClr val="C9D1D9"/>
                </a:solidFill>
                <a:effectLst/>
                <a:latin typeface="-apple-system"/>
              </a:rPr>
              <a:t>used</a:t>
            </a:r>
            <a:r>
              <a:rPr lang="es-MX" b="0" i="0" dirty="0">
                <a:solidFill>
                  <a:srgbClr val="C9D1D9"/>
                </a:solidFill>
                <a:effectLst/>
                <a:latin typeface="-apple-system"/>
              </a:rPr>
              <a:t> </a:t>
            </a:r>
            <a:r>
              <a:rPr lang="es-MX" b="0" i="0" dirty="0" err="1">
                <a:solidFill>
                  <a:srgbClr val="C9D1D9"/>
                </a:solidFill>
                <a:effectLst/>
                <a:latin typeface="-apple-system"/>
              </a:rPr>
              <a:t>to</a:t>
            </a:r>
            <a:r>
              <a:rPr lang="es-MX" b="0" i="0" dirty="0">
                <a:solidFill>
                  <a:srgbClr val="C9D1D9"/>
                </a:solidFill>
                <a:effectLst/>
                <a:latin typeface="-apple-system"/>
              </a:rPr>
              <a:t> </a:t>
            </a:r>
            <a:r>
              <a:rPr lang="es-MX" b="0" i="0" dirty="0" err="1">
                <a:solidFill>
                  <a:srgbClr val="C9D1D9"/>
                </a:solidFill>
                <a:effectLst/>
                <a:latin typeface="-apple-system"/>
              </a:rPr>
              <a:t>build</a:t>
            </a:r>
            <a:r>
              <a:rPr lang="es-MX" b="0" i="0" dirty="0">
                <a:solidFill>
                  <a:srgbClr val="C9D1D9"/>
                </a:solidFill>
                <a:effectLst/>
                <a:latin typeface="-apple-system"/>
              </a:rPr>
              <a:t> </a:t>
            </a:r>
            <a:r>
              <a:rPr lang="es-MX" b="0" i="0" dirty="0" err="1">
                <a:solidFill>
                  <a:srgbClr val="C9D1D9"/>
                </a:solidFill>
                <a:effectLst/>
                <a:latin typeface="-apple-system"/>
              </a:rPr>
              <a:t>your</a:t>
            </a:r>
            <a:r>
              <a:rPr lang="es-MX" b="0" i="0" dirty="0">
                <a:solidFill>
                  <a:srgbClr val="C9D1D9"/>
                </a:solidFill>
                <a:effectLst/>
                <a:latin typeface="-apple-system"/>
              </a:rPr>
              <a:t> portfolio site.</a:t>
            </a:r>
          </a:p>
          <a:p>
            <a:pPr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eslintrc</a:t>
            </a:r>
            <a:r>
              <a:rPr lang="es-MX" b="0" i="0" dirty="0">
                <a:solidFill>
                  <a:srgbClr val="C9D1D9"/>
                </a:solidFill>
                <a:effectLst/>
                <a:latin typeface="-apple-system"/>
              </a:rPr>
              <a:t>: </a:t>
            </a:r>
            <a:r>
              <a:rPr lang="es-MX" b="0" i="0" dirty="0" err="1">
                <a:solidFill>
                  <a:srgbClr val="C9D1D9"/>
                </a:solidFill>
                <a:effectLst/>
                <a:latin typeface="-apple-system"/>
              </a:rPr>
              <a:t>Settings</a:t>
            </a:r>
            <a:r>
              <a:rPr lang="es-MX" b="0" i="0" dirty="0">
                <a:solidFill>
                  <a:srgbClr val="C9D1D9"/>
                </a:solidFill>
                <a:effectLst/>
                <a:latin typeface="-apple-system"/>
              </a:rPr>
              <a:t> </a:t>
            </a:r>
            <a:r>
              <a:rPr lang="es-MX" b="0" i="0" dirty="0" err="1">
                <a:solidFill>
                  <a:srgbClr val="C9D1D9"/>
                </a:solidFill>
                <a:effectLst/>
                <a:latin typeface="-apple-system"/>
              </a:rPr>
              <a:t>for</a:t>
            </a:r>
            <a:r>
              <a:rPr lang="es-MX" b="0" i="0" dirty="0">
                <a:solidFill>
                  <a:srgbClr val="C9D1D9"/>
                </a:solidFill>
                <a:effectLst/>
                <a:latin typeface="-apple-system"/>
              </a:rPr>
              <a:t> </a:t>
            </a:r>
            <a:r>
              <a:rPr lang="es-MX" b="0" i="0" u="none" strike="noStrike" dirty="0" err="1">
                <a:solidFill>
                  <a:srgbClr val="C9D1D9"/>
                </a:solidFill>
                <a:effectLst/>
                <a:latin typeface="-apple-system"/>
                <a:hlinkClick r:id="rId3"/>
              </a:rPr>
              <a:t>ESLint</a:t>
            </a:r>
            <a:r>
              <a:rPr lang="es-MX" b="0" i="0" dirty="0">
                <a:solidFill>
                  <a:srgbClr val="C9D1D9"/>
                </a:solidFill>
                <a:effectLst/>
                <a:latin typeface="-apple-system"/>
              </a:rPr>
              <a:t> </a:t>
            </a:r>
            <a:r>
              <a:rPr lang="es-MX" b="0" i="0" dirty="0" err="1">
                <a:solidFill>
                  <a:srgbClr val="C9D1D9"/>
                </a:solidFill>
                <a:effectLst/>
                <a:latin typeface="-apple-system"/>
              </a:rPr>
              <a:t>that</a:t>
            </a:r>
            <a:r>
              <a:rPr lang="es-MX" b="0" i="0" dirty="0">
                <a:solidFill>
                  <a:srgbClr val="C9D1D9"/>
                </a:solidFill>
                <a:effectLst/>
                <a:latin typeface="-apple-system"/>
              </a:rPr>
              <a:t> </a:t>
            </a:r>
            <a:r>
              <a:rPr lang="es-MX" b="0" i="0" dirty="0" err="1">
                <a:solidFill>
                  <a:srgbClr val="C9D1D9"/>
                </a:solidFill>
                <a:effectLst/>
                <a:latin typeface="-apple-system"/>
              </a:rPr>
              <a:t>is</a:t>
            </a:r>
            <a:r>
              <a:rPr lang="es-MX" b="0" i="0" dirty="0">
                <a:solidFill>
                  <a:srgbClr val="C9D1D9"/>
                </a:solidFill>
                <a:effectLst/>
                <a:latin typeface="-apple-system"/>
              </a:rPr>
              <a:t> </a:t>
            </a:r>
            <a:r>
              <a:rPr lang="es-MX" b="0" i="0" dirty="0" err="1">
                <a:solidFill>
                  <a:srgbClr val="C9D1D9"/>
                </a:solidFill>
                <a:effectLst/>
                <a:latin typeface="-apple-system"/>
              </a:rPr>
              <a:t>included</a:t>
            </a:r>
            <a:r>
              <a:rPr lang="es-MX" b="0" i="0" dirty="0">
                <a:solidFill>
                  <a:srgbClr val="C9D1D9"/>
                </a:solidFill>
                <a:effectLst/>
                <a:latin typeface="-apple-system"/>
              </a:rPr>
              <a:t> </a:t>
            </a:r>
            <a:r>
              <a:rPr lang="es-MX" b="0" i="0" dirty="0" err="1">
                <a:solidFill>
                  <a:srgbClr val="C9D1D9"/>
                </a:solidFill>
                <a:effectLst/>
                <a:latin typeface="-apple-system"/>
              </a:rPr>
              <a:t>for</a:t>
            </a:r>
            <a:r>
              <a:rPr lang="es-MX" b="0" i="0" dirty="0">
                <a:solidFill>
                  <a:srgbClr val="C9D1D9"/>
                </a:solidFill>
                <a:effectLst/>
                <a:latin typeface="-apple-system"/>
              </a:rPr>
              <a:t> </a:t>
            </a:r>
            <a:r>
              <a:rPr lang="es-MX" b="0" i="0" dirty="0" err="1">
                <a:solidFill>
                  <a:srgbClr val="C9D1D9"/>
                </a:solidFill>
                <a:effectLst/>
                <a:latin typeface="-apple-system"/>
              </a:rPr>
              <a:t>code</a:t>
            </a:r>
            <a:r>
              <a:rPr lang="es-MX" b="0" i="0" dirty="0">
                <a:solidFill>
                  <a:srgbClr val="C9D1D9"/>
                </a:solidFill>
                <a:effectLst/>
                <a:latin typeface="-apple-system"/>
              </a:rPr>
              <a:t> </a:t>
            </a:r>
            <a:r>
              <a:rPr lang="es-MX" b="0" i="0" dirty="0" err="1">
                <a:solidFill>
                  <a:srgbClr val="C9D1D9"/>
                </a:solidFill>
                <a:effectLst/>
                <a:latin typeface="-apple-system"/>
              </a:rPr>
              <a:t>consistency</a:t>
            </a:r>
            <a:r>
              <a:rPr lang="es-MX" b="0" i="0" dirty="0">
                <a:solidFill>
                  <a:srgbClr val="C9D1D9"/>
                </a:solidFill>
                <a:effectLst/>
                <a:latin typeface="-apple-system"/>
              </a:rPr>
              <a:t> and </a:t>
            </a:r>
            <a:r>
              <a:rPr lang="es-MX" b="0" i="0" dirty="0" err="1">
                <a:solidFill>
                  <a:srgbClr val="C9D1D9"/>
                </a:solidFill>
                <a:effectLst/>
                <a:latin typeface="-apple-system"/>
              </a:rPr>
              <a:t>quality</a:t>
            </a:r>
            <a:r>
              <a:rPr lang="es-MX" b="0" i="0" dirty="0">
                <a:solidFill>
                  <a:srgbClr val="C9D1D9"/>
                </a:solidFill>
                <a:effectLst/>
                <a:latin typeface="-apple-system"/>
              </a:rPr>
              <a:t>.</a:t>
            </a:r>
          </a:p>
          <a:p>
            <a:pPr algn="l">
              <a:buFont typeface="Arial" panose="020B0604020202020204" pitchFamily="34" charset="0"/>
              <a:buChar char="•"/>
            </a:pPr>
            <a:r>
              <a:rPr lang="es-MX" b="0" i="0" dirty="0">
                <a:solidFill>
                  <a:srgbClr val="C9D1D9"/>
                </a:solidFill>
                <a:effectLst/>
                <a:latin typeface="-apple-system"/>
              </a:rPr>
              <a:t>.</a:t>
            </a:r>
            <a:r>
              <a:rPr lang="es-MX" b="0" i="0" dirty="0" err="1">
                <a:solidFill>
                  <a:srgbClr val="C9D1D9"/>
                </a:solidFill>
                <a:effectLst/>
                <a:latin typeface="-apple-system"/>
              </a:rPr>
              <a:t>prettierrc</a:t>
            </a:r>
            <a:r>
              <a:rPr lang="es-MX" b="0" i="0" dirty="0">
                <a:solidFill>
                  <a:srgbClr val="C9D1D9"/>
                </a:solidFill>
                <a:effectLst/>
                <a:latin typeface="-apple-system"/>
              </a:rPr>
              <a:t>: </a:t>
            </a:r>
            <a:r>
              <a:rPr lang="es-MX" b="0" i="0" dirty="0" err="1">
                <a:solidFill>
                  <a:srgbClr val="C9D1D9"/>
                </a:solidFill>
                <a:effectLst/>
                <a:latin typeface="-apple-system"/>
              </a:rPr>
              <a:t>Settings</a:t>
            </a:r>
            <a:r>
              <a:rPr lang="es-MX" b="0" i="0" dirty="0">
                <a:solidFill>
                  <a:srgbClr val="C9D1D9"/>
                </a:solidFill>
                <a:effectLst/>
                <a:latin typeface="-apple-system"/>
              </a:rPr>
              <a:t> </a:t>
            </a:r>
            <a:r>
              <a:rPr lang="es-MX" b="0" i="0" dirty="0" err="1">
                <a:solidFill>
                  <a:srgbClr val="C9D1D9"/>
                </a:solidFill>
                <a:effectLst/>
                <a:latin typeface="-apple-system"/>
              </a:rPr>
              <a:t>for</a:t>
            </a:r>
            <a:r>
              <a:rPr lang="es-MX" b="0" i="0" dirty="0">
                <a:solidFill>
                  <a:srgbClr val="C9D1D9"/>
                </a:solidFill>
                <a:effectLst/>
                <a:latin typeface="-apple-system"/>
              </a:rPr>
              <a:t> </a:t>
            </a:r>
            <a:r>
              <a:rPr lang="es-MX" b="0" i="0" u="none" strike="noStrike" dirty="0" err="1">
                <a:solidFill>
                  <a:srgbClr val="C9D1D9"/>
                </a:solidFill>
                <a:effectLst/>
                <a:latin typeface="-apple-system"/>
                <a:hlinkClick r:id="rId4"/>
              </a:rPr>
              <a:t>Prettier</a:t>
            </a:r>
            <a:r>
              <a:rPr lang="es-MX" b="0" i="0" dirty="0">
                <a:solidFill>
                  <a:srgbClr val="C9D1D9"/>
                </a:solidFill>
                <a:effectLst/>
                <a:latin typeface="-apple-system"/>
              </a:rPr>
              <a:t> </a:t>
            </a:r>
            <a:r>
              <a:rPr lang="es-MX" b="0" i="0" dirty="0" err="1">
                <a:solidFill>
                  <a:srgbClr val="C9D1D9"/>
                </a:solidFill>
                <a:effectLst/>
                <a:latin typeface="-apple-system"/>
              </a:rPr>
              <a:t>that</a:t>
            </a:r>
            <a:r>
              <a:rPr lang="es-MX" b="0" i="0" dirty="0">
                <a:solidFill>
                  <a:srgbClr val="C9D1D9"/>
                </a:solidFill>
                <a:effectLst/>
                <a:latin typeface="-apple-system"/>
              </a:rPr>
              <a:t> </a:t>
            </a:r>
            <a:r>
              <a:rPr lang="es-MX" b="0" i="0" dirty="0" err="1">
                <a:solidFill>
                  <a:srgbClr val="C9D1D9"/>
                </a:solidFill>
                <a:effectLst/>
                <a:latin typeface="-apple-system"/>
              </a:rPr>
              <a:t>is</a:t>
            </a:r>
            <a:r>
              <a:rPr lang="es-MX" b="0" i="0" dirty="0">
                <a:solidFill>
                  <a:srgbClr val="C9D1D9"/>
                </a:solidFill>
                <a:effectLst/>
                <a:latin typeface="-apple-system"/>
              </a:rPr>
              <a:t> </a:t>
            </a:r>
            <a:r>
              <a:rPr lang="es-MX" b="0" i="0" dirty="0" err="1">
                <a:solidFill>
                  <a:srgbClr val="C9D1D9"/>
                </a:solidFill>
                <a:effectLst/>
                <a:latin typeface="-apple-system"/>
              </a:rPr>
              <a:t>used</a:t>
            </a:r>
            <a:r>
              <a:rPr lang="es-MX" b="0" i="0" dirty="0">
                <a:solidFill>
                  <a:srgbClr val="C9D1D9"/>
                </a:solidFill>
                <a:effectLst/>
                <a:latin typeface="-apple-system"/>
              </a:rPr>
              <a:t> </a:t>
            </a:r>
            <a:r>
              <a:rPr lang="es-MX" b="0" i="0" dirty="0" err="1">
                <a:solidFill>
                  <a:srgbClr val="C9D1D9"/>
                </a:solidFill>
                <a:effectLst/>
                <a:latin typeface="-apple-system"/>
              </a:rPr>
              <a:t>to</a:t>
            </a:r>
            <a:r>
              <a:rPr lang="es-MX" b="0" i="0" dirty="0">
                <a:solidFill>
                  <a:srgbClr val="C9D1D9"/>
                </a:solidFill>
                <a:effectLst/>
                <a:latin typeface="-apple-system"/>
              </a:rPr>
              <a:t> </a:t>
            </a:r>
            <a:r>
              <a:rPr lang="es-MX" b="0" i="0" dirty="0" err="1">
                <a:solidFill>
                  <a:srgbClr val="C9D1D9"/>
                </a:solidFill>
                <a:effectLst/>
                <a:latin typeface="-apple-system"/>
              </a:rPr>
              <a:t>format</a:t>
            </a:r>
            <a:r>
              <a:rPr lang="es-MX" b="0" i="0" dirty="0">
                <a:solidFill>
                  <a:srgbClr val="C9D1D9"/>
                </a:solidFill>
                <a:effectLst/>
                <a:latin typeface="-apple-system"/>
              </a:rPr>
              <a:t> </a:t>
            </a:r>
            <a:r>
              <a:rPr lang="es-MX" b="0" i="0" dirty="0" err="1">
                <a:solidFill>
                  <a:srgbClr val="C9D1D9"/>
                </a:solidFill>
                <a:effectLst/>
                <a:latin typeface="-apple-system"/>
              </a:rPr>
              <a:t>code</a:t>
            </a:r>
            <a:r>
              <a:rPr lang="es-MX" b="0" i="0" dirty="0">
                <a:solidFill>
                  <a:srgbClr val="C9D1D9"/>
                </a:solidFill>
                <a:effectLst/>
                <a:latin typeface="-apple-system"/>
              </a:rPr>
              <a:t>.</a:t>
            </a:r>
          </a:p>
          <a:p>
            <a:pPr algn="l">
              <a:buFont typeface="Arial" panose="020B0604020202020204" pitchFamily="34" charset="0"/>
              <a:buChar char="•"/>
            </a:pPr>
            <a:r>
              <a:rPr lang="es-MX" b="0" i="0" dirty="0" err="1">
                <a:solidFill>
                  <a:srgbClr val="C9D1D9"/>
                </a:solidFill>
                <a:effectLst/>
                <a:latin typeface="-apple-system"/>
              </a:rPr>
              <a:t>package.json</a:t>
            </a:r>
            <a:r>
              <a:rPr lang="es-MX" b="0" i="0" dirty="0">
                <a:solidFill>
                  <a:srgbClr val="C9D1D9"/>
                </a:solidFill>
                <a:effectLst/>
                <a:latin typeface="-apple-system"/>
              </a:rPr>
              <a:t> and </a:t>
            </a:r>
            <a:r>
              <a:rPr lang="es-MX" b="0" i="0" dirty="0" err="1">
                <a:solidFill>
                  <a:srgbClr val="C9D1D9"/>
                </a:solidFill>
                <a:effectLst/>
                <a:latin typeface="-apple-system"/>
              </a:rPr>
              <a:t>package-lock.json</a:t>
            </a:r>
            <a:r>
              <a:rPr lang="es-MX" b="0" i="0" dirty="0">
                <a:solidFill>
                  <a:srgbClr val="C9D1D9"/>
                </a:solidFill>
                <a:effectLst/>
                <a:latin typeface="-apple-system"/>
              </a:rPr>
              <a:t>: Defines </a:t>
            </a:r>
            <a:r>
              <a:rPr lang="es-MX" b="0" i="0" dirty="0" err="1">
                <a:solidFill>
                  <a:srgbClr val="C9D1D9"/>
                </a:solidFill>
                <a:effectLst/>
                <a:latin typeface="-apple-system"/>
              </a:rPr>
              <a:t>the</a:t>
            </a:r>
            <a:r>
              <a:rPr lang="es-MX" b="0" i="0" dirty="0">
                <a:solidFill>
                  <a:srgbClr val="C9D1D9"/>
                </a:solidFill>
                <a:effectLst/>
                <a:latin typeface="-apple-system"/>
              </a:rPr>
              <a:t> </a:t>
            </a:r>
            <a:r>
              <a:rPr lang="es-MX" b="0" i="0" dirty="0" err="1">
                <a:solidFill>
                  <a:srgbClr val="C9D1D9"/>
                </a:solidFill>
                <a:effectLst/>
                <a:latin typeface="-apple-system"/>
              </a:rPr>
              <a:t>project</a:t>
            </a:r>
            <a:r>
              <a:rPr lang="es-MX" b="0" i="0" dirty="0">
                <a:solidFill>
                  <a:srgbClr val="C9D1D9"/>
                </a:solidFill>
                <a:effectLst/>
                <a:latin typeface="-apple-system"/>
              </a:rPr>
              <a:t> </a:t>
            </a:r>
            <a:r>
              <a:rPr lang="es-MX" b="0" i="0" dirty="0" err="1">
                <a:solidFill>
                  <a:srgbClr val="C9D1D9"/>
                </a:solidFill>
                <a:effectLst/>
                <a:latin typeface="-apple-system"/>
              </a:rPr>
              <a:t>information</a:t>
            </a:r>
            <a:r>
              <a:rPr lang="es-MX" b="0" i="0" dirty="0">
                <a:solidFill>
                  <a:srgbClr val="C9D1D9"/>
                </a:solidFill>
                <a:effectLst/>
                <a:latin typeface="-apple-system"/>
              </a:rPr>
              <a:t> </a:t>
            </a:r>
            <a:r>
              <a:rPr lang="es-MX" b="0" i="0" dirty="0" err="1">
                <a:solidFill>
                  <a:srgbClr val="C9D1D9"/>
                </a:solidFill>
                <a:effectLst/>
                <a:latin typeface="-apple-system"/>
              </a:rPr>
              <a:t>for</a:t>
            </a:r>
            <a:r>
              <a:rPr lang="es-MX" b="0" i="0" dirty="0">
                <a:solidFill>
                  <a:srgbClr val="C9D1D9"/>
                </a:solidFill>
                <a:effectLst/>
                <a:latin typeface="-apple-system"/>
              </a:rPr>
              <a:t> </a:t>
            </a:r>
            <a:r>
              <a:rPr lang="es-MX" b="0" i="0" u="none" strike="noStrike" dirty="0">
                <a:solidFill>
                  <a:srgbClr val="C9D1D9"/>
                </a:solidFill>
                <a:effectLst/>
                <a:latin typeface="-apple-system"/>
                <a:hlinkClick r:id="rId5"/>
              </a:rPr>
              <a:t>Node.js</a:t>
            </a:r>
            <a:r>
              <a:rPr lang="es-MX" b="0" i="0" dirty="0">
                <a:solidFill>
                  <a:srgbClr val="C9D1D9"/>
                </a:solidFill>
                <a:effectLst/>
                <a:latin typeface="-apple-system"/>
              </a:rPr>
              <a:t>, </a:t>
            </a:r>
            <a:r>
              <a:rPr lang="es-MX" b="0" i="0" dirty="0" err="1">
                <a:solidFill>
                  <a:srgbClr val="C9D1D9"/>
                </a:solidFill>
                <a:effectLst/>
                <a:latin typeface="-apple-system"/>
              </a:rPr>
              <a:t>dependent</a:t>
            </a:r>
            <a:r>
              <a:rPr lang="es-MX" b="0" i="0" dirty="0">
                <a:solidFill>
                  <a:srgbClr val="C9D1D9"/>
                </a:solidFill>
                <a:effectLst/>
                <a:latin typeface="-apple-system"/>
              </a:rPr>
              <a:t> </a:t>
            </a:r>
            <a:r>
              <a:rPr lang="es-MX" b="0" i="0" dirty="0" err="1">
                <a:solidFill>
                  <a:srgbClr val="C9D1D9"/>
                </a:solidFill>
                <a:effectLst/>
                <a:latin typeface="-apple-system"/>
              </a:rPr>
              <a:t>packages</a:t>
            </a:r>
            <a:r>
              <a:rPr lang="es-MX" b="0" i="0" dirty="0">
                <a:solidFill>
                  <a:srgbClr val="C9D1D9"/>
                </a:solidFill>
                <a:effectLst/>
                <a:latin typeface="-apple-system"/>
              </a:rPr>
              <a:t> and </a:t>
            </a:r>
            <a:r>
              <a:rPr lang="es-MX" b="0" i="0" dirty="0" err="1">
                <a:solidFill>
                  <a:srgbClr val="C9D1D9"/>
                </a:solidFill>
                <a:effectLst/>
                <a:latin typeface="-apple-system"/>
              </a:rPr>
              <a:t>the</a:t>
            </a:r>
            <a:r>
              <a:rPr lang="es-MX" b="0" i="0" dirty="0">
                <a:solidFill>
                  <a:srgbClr val="C9D1D9"/>
                </a:solidFill>
                <a:effectLst/>
                <a:latin typeface="-apple-system"/>
              </a:rPr>
              <a:t> </a:t>
            </a:r>
            <a:r>
              <a:rPr lang="es-MX" b="0" i="0" dirty="0" err="1">
                <a:solidFill>
                  <a:srgbClr val="C9D1D9"/>
                </a:solidFill>
                <a:effectLst/>
                <a:latin typeface="-apple-system"/>
              </a:rPr>
              <a:t>versions</a:t>
            </a:r>
            <a:r>
              <a:rPr lang="es-MX" b="0" i="0" dirty="0">
                <a:solidFill>
                  <a:srgbClr val="C9D1D9"/>
                </a:solidFill>
                <a:effectLst/>
                <a:latin typeface="-apple-system"/>
              </a:rPr>
              <a:t> </a:t>
            </a:r>
            <a:r>
              <a:rPr lang="es-MX" b="0" i="0" dirty="0" err="1">
                <a:solidFill>
                  <a:srgbClr val="C9D1D9"/>
                </a:solidFill>
                <a:effectLst/>
                <a:latin typeface="-apple-system"/>
              </a:rPr>
              <a:t>needed</a:t>
            </a:r>
            <a:r>
              <a:rPr lang="es-MX" b="0" i="0" dirty="0">
                <a:solidFill>
                  <a:srgbClr val="C9D1D9"/>
                </a:solidFill>
                <a:effectLst/>
                <a:latin typeface="-apple-system"/>
              </a:rPr>
              <a:t> </a:t>
            </a:r>
            <a:r>
              <a:rPr lang="es-MX" b="0" i="0" dirty="0" err="1">
                <a:solidFill>
                  <a:srgbClr val="C9D1D9"/>
                </a:solidFill>
                <a:effectLst/>
                <a:latin typeface="-apple-system"/>
              </a:rPr>
              <a:t>of</a:t>
            </a:r>
            <a:r>
              <a:rPr lang="es-MX" b="0" i="0" dirty="0">
                <a:solidFill>
                  <a:srgbClr val="C9D1D9"/>
                </a:solidFill>
                <a:effectLst/>
                <a:latin typeface="-apple-system"/>
              </a:rPr>
              <a:t> </a:t>
            </a:r>
            <a:r>
              <a:rPr lang="es-MX" b="0" i="0" dirty="0" err="1">
                <a:solidFill>
                  <a:srgbClr val="C9D1D9"/>
                </a:solidFill>
                <a:effectLst/>
                <a:latin typeface="-apple-system"/>
              </a:rPr>
              <a:t>each</a:t>
            </a:r>
            <a:r>
              <a:rPr lang="es-MX" b="0" i="0" dirty="0">
                <a:solidFill>
                  <a:srgbClr val="C9D1D9"/>
                </a:solidFill>
                <a:effectLst/>
                <a:latin typeface="-apple-system"/>
              </a:rPr>
              <a:t>.</a:t>
            </a:r>
          </a:p>
          <a:p>
            <a:endParaRPr lang="es-MX" dirty="0"/>
          </a:p>
        </p:txBody>
      </p:sp>
    </p:spTree>
    <p:extLst>
      <p:ext uri="{BB962C8B-B14F-4D97-AF65-F5344CB8AC3E}">
        <p14:creationId xmlns:p14="http://schemas.microsoft.com/office/powerpoint/2010/main" val="115719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This portfolio site project is filled with sample data so that you can immediately open in Codespaces, see it running, and deploy at any point.</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Your development environment is all set for you to start. Based on our </a:t>
            </a:r>
            <a:r>
              <a:rPr lang="en-US" b="0" i="0" u="none" strike="noStrike" dirty="0">
                <a:solidFill>
                  <a:srgbClr val="C9D1D9"/>
                </a:solidFill>
                <a:effectLst/>
                <a:latin typeface="-apple-system"/>
                <a:hlinkClick r:id="rId3"/>
              </a:rPr>
              <a:t>JavaScript </a:t>
            </a:r>
            <a:r>
              <a:rPr lang="en-US" b="0" i="0" u="none" strike="noStrike" dirty="0" err="1">
                <a:solidFill>
                  <a:srgbClr val="C9D1D9"/>
                </a:solidFill>
                <a:effectLst/>
                <a:latin typeface="-apple-system"/>
                <a:hlinkClick r:id="rId3"/>
              </a:rPr>
              <a:t>Codespace</a:t>
            </a:r>
            <a:r>
              <a:rPr lang="en-US" b="0" i="0" u="none" strike="noStrike" dirty="0">
                <a:solidFill>
                  <a:srgbClr val="C9D1D9"/>
                </a:solidFill>
                <a:effectLst/>
                <a:latin typeface="-apple-system"/>
                <a:hlinkClick r:id="rId3"/>
              </a:rPr>
              <a:t> Template (React)</a:t>
            </a:r>
            <a:r>
              <a:rPr lang="en-US" b="0" i="0" dirty="0">
                <a:solidFill>
                  <a:srgbClr val="C9D1D9"/>
                </a:solidFill>
                <a:effectLst/>
                <a:latin typeface="-apple-system"/>
              </a:rPr>
              <a:t>, here is what s already setup and ready for you to use:</a:t>
            </a:r>
          </a:p>
          <a:p>
            <a:pPr algn="l">
              <a:buFont typeface="Arial" panose="020B0604020202020204" pitchFamily="34" charset="0"/>
              <a:buChar char="•"/>
            </a:pPr>
            <a:r>
              <a:rPr lang="en-US" b="0" i="0" dirty="0">
                <a:solidFill>
                  <a:srgbClr val="C9D1D9"/>
                </a:solidFill>
                <a:effectLst/>
                <a:latin typeface="-apple-system"/>
              </a:rPr>
              <a:t>Simple </a:t>
            </a:r>
            <a:r>
              <a:rPr lang="en-US" b="0" i="0" u="none" strike="noStrike" dirty="0">
                <a:solidFill>
                  <a:srgbClr val="C9D1D9"/>
                </a:solidFill>
                <a:effectLst/>
                <a:latin typeface="-apple-system"/>
                <a:hlinkClick r:id="rId4"/>
              </a:rPr>
              <a:t>React</a:t>
            </a:r>
            <a:r>
              <a:rPr lang="en-US" b="0" i="0" dirty="0">
                <a:solidFill>
                  <a:srgbClr val="C9D1D9"/>
                </a:solidFill>
                <a:effectLst/>
                <a:latin typeface="-apple-system"/>
              </a:rPr>
              <a:t> application with components for each section of the portfolio site</a:t>
            </a:r>
          </a:p>
          <a:p>
            <a:pPr algn="l">
              <a:buFont typeface="Arial" panose="020B0604020202020204" pitchFamily="34" charset="0"/>
              <a:buChar char="•"/>
            </a:pPr>
            <a:r>
              <a:rPr lang="en-US" b="0" i="0" u="none" strike="noStrike" dirty="0">
                <a:solidFill>
                  <a:srgbClr val="C9D1D9"/>
                </a:solidFill>
                <a:effectLst/>
                <a:latin typeface="-apple-system"/>
                <a:hlinkClick r:id="rId5"/>
              </a:rPr>
              <a:t>Parcel</a:t>
            </a:r>
            <a:r>
              <a:rPr lang="en-US" b="0" i="0" dirty="0">
                <a:solidFill>
                  <a:srgbClr val="C9D1D9"/>
                </a:solidFill>
                <a:effectLst/>
                <a:latin typeface="-apple-system"/>
              </a:rPr>
              <a:t> in place to build your site when deploying</a:t>
            </a:r>
          </a:p>
          <a:p>
            <a:pPr algn="l">
              <a:buFont typeface="Arial" panose="020B0604020202020204" pitchFamily="34" charset="0"/>
              <a:buChar char="•"/>
            </a:pPr>
            <a:r>
              <a:rPr lang="en-US" b="0" i="0" dirty="0">
                <a:solidFill>
                  <a:srgbClr val="C9D1D9"/>
                </a:solidFill>
                <a:effectLst/>
                <a:latin typeface="-apple-system"/>
              </a:rPr>
              <a:t>Code linting and </a:t>
            </a:r>
            <a:r>
              <a:rPr lang="en-US" b="0" i="0" dirty="0" err="1">
                <a:solidFill>
                  <a:srgbClr val="C9D1D9"/>
                </a:solidFill>
                <a:effectLst/>
                <a:latin typeface="-apple-system"/>
              </a:rPr>
              <a:t>formattting</a:t>
            </a:r>
            <a:r>
              <a:rPr lang="en-US" b="0" i="0" dirty="0">
                <a:solidFill>
                  <a:srgbClr val="C9D1D9"/>
                </a:solidFill>
                <a:effectLst/>
                <a:latin typeface="-apple-system"/>
              </a:rPr>
              <a:t> using </a:t>
            </a:r>
            <a:r>
              <a:rPr lang="en-US" b="0" i="0" u="none" strike="noStrike" dirty="0" err="1">
                <a:solidFill>
                  <a:srgbClr val="C9D1D9"/>
                </a:solidFill>
                <a:effectLst/>
                <a:latin typeface="-apple-system"/>
                <a:hlinkClick r:id="rId6"/>
              </a:rPr>
              <a:t>ESLint</a:t>
            </a:r>
            <a:r>
              <a:rPr lang="en-US" b="0" i="0" dirty="0">
                <a:solidFill>
                  <a:srgbClr val="C9D1D9"/>
                </a:solidFill>
                <a:effectLst/>
                <a:latin typeface="-apple-system"/>
              </a:rPr>
              <a:t> and </a:t>
            </a:r>
            <a:r>
              <a:rPr lang="en-US" b="0" i="0" u="none" strike="noStrike" dirty="0">
                <a:solidFill>
                  <a:srgbClr val="C9D1D9"/>
                </a:solidFill>
                <a:effectLst/>
                <a:latin typeface="-apple-system"/>
                <a:hlinkClick r:id="rId7"/>
              </a:rPr>
              <a:t>Prettier</a:t>
            </a:r>
            <a:r>
              <a:rPr lang="en-US" b="0" i="0" dirty="0">
                <a:solidFill>
                  <a:srgbClr val="C9D1D9"/>
                </a:solidFill>
                <a:effectLst/>
                <a:latin typeface="-apple-system"/>
              </a:rPr>
              <a:t> for code consistency.</a:t>
            </a:r>
          </a:p>
          <a:p>
            <a:endParaRPr lang="es-MX" dirty="0"/>
          </a:p>
        </p:txBody>
      </p:sp>
    </p:spTree>
    <p:extLst>
      <p:ext uri="{BB962C8B-B14F-4D97-AF65-F5344CB8AC3E}">
        <p14:creationId xmlns:p14="http://schemas.microsoft.com/office/powerpoint/2010/main" val="2800790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C9D1D9"/>
                </a:solidFill>
                <a:effectLst/>
                <a:latin typeface="-apple-system"/>
              </a:rPr>
              <a:t>To run what's in this repository, you need to first start a Codespaces instance.</a:t>
            </a:r>
          </a:p>
          <a:p>
            <a:pPr algn="l">
              <a:buFont typeface="+mj-lt"/>
              <a:buAutoNum type="arabicPeriod"/>
            </a:pPr>
            <a:r>
              <a:rPr lang="en-US" b="0" i="0" dirty="0">
                <a:solidFill>
                  <a:srgbClr val="C9D1D9"/>
                </a:solidFill>
                <a:effectLst/>
                <a:latin typeface="-apple-system"/>
              </a:rPr>
              <a:t>Create a repository from this template. Use this </a:t>
            </a:r>
            <a:r>
              <a:rPr lang="en-US" b="0" i="0" u="none" strike="noStrike" dirty="0">
                <a:solidFill>
                  <a:srgbClr val="C9D1D9"/>
                </a:solidFill>
                <a:effectLst/>
                <a:latin typeface="-apple-system"/>
                <a:hlinkClick r:id="rId3"/>
              </a:rPr>
              <a:t>create repo link</a:t>
            </a:r>
            <a:r>
              <a:rPr lang="en-US" b="0" i="0" dirty="0">
                <a:solidFill>
                  <a:srgbClr val="C9D1D9"/>
                </a:solidFill>
                <a:effectLst/>
                <a:latin typeface="-apple-system"/>
              </a:rPr>
              <a:t>. Select the repository owner, provide a name, a description if you'd like and if you'd like the new repository to be public or private.</a:t>
            </a:r>
          </a:p>
          <a:p>
            <a:pPr algn="l">
              <a:buFont typeface="+mj-lt"/>
              <a:buAutoNum type="arabicPeriod"/>
            </a:pPr>
            <a:r>
              <a:rPr lang="en-US" b="0" i="0" dirty="0">
                <a:solidFill>
                  <a:srgbClr val="C9D1D9"/>
                </a:solidFill>
                <a:effectLst/>
                <a:latin typeface="-apple-system"/>
              </a:rPr>
              <a:t>Navigate to the main page of the newly created repository.</a:t>
            </a:r>
          </a:p>
          <a:p>
            <a:pPr algn="l">
              <a:buFont typeface="+mj-lt"/>
              <a:buAutoNum type="arabicPeriod"/>
            </a:pPr>
            <a:r>
              <a:rPr lang="en-US" b="0" i="0" dirty="0">
                <a:solidFill>
                  <a:srgbClr val="C9D1D9"/>
                </a:solidFill>
                <a:effectLst/>
                <a:latin typeface="-apple-system"/>
              </a:rPr>
              <a:t>Under the repository name, use the Code drop-down menu, and in the Codespaces tab, select "Create </a:t>
            </a:r>
            <a:r>
              <a:rPr lang="en-US" b="0" i="0" dirty="0" err="1">
                <a:solidFill>
                  <a:srgbClr val="C9D1D9"/>
                </a:solidFill>
                <a:effectLst/>
                <a:latin typeface="-apple-system"/>
              </a:rPr>
              <a:t>codespace</a:t>
            </a:r>
            <a:r>
              <a:rPr lang="en-US" b="0" i="0" dirty="0">
                <a:solidFill>
                  <a:srgbClr val="C9D1D9"/>
                </a:solidFill>
                <a:effectLst/>
                <a:latin typeface="-apple-system"/>
              </a:rPr>
              <a:t> on main".</a:t>
            </a: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C9D1D9"/>
                </a:solidFill>
                <a:effectLst/>
                <a:latin typeface="-apple-system"/>
              </a:rPr>
              <a:t>4. Wait as GitHub initializes the </a:t>
            </a:r>
            <a:r>
              <a:rPr lang="en-US" b="0" i="0" dirty="0" err="1">
                <a:solidFill>
                  <a:srgbClr val="C9D1D9"/>
                </a:solidFill>
                <a:effectLst/>
                <a:latin typeface="-apple-system"/>
              </a:rPr>
              <a:t>Codespace</a:t>
            </a:r>
            <a:r>
              <a:rPr lang="en-US" b="0" i="0" dirty="0">
                <a:solidFill>
                  <a:srgbClr val="C9D1D9"/>
                </a:solidFill>
                <a:effectLst/>
                <a:latin typeface="-apple-system"/>
              </a:rPr>
              <a:t>.</a:t>
            </a: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2182243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7"/>
        <p:cNvGrpSpPr/>
        <p:nvPr/>
      </p:nvGrpSpPr>
      <p:grpSpPr>
        <a:xfrm>
          <a:off x="0" y="0"/>
          <a:ext cx="0" cy="0"/>
          <a:chOff x="0" y="0"/>
          <a:chExt cx="0" cy="0"/>
        </a:xfrm>
      </p:grpSpPr>
      <p:sp>
        <p:nvSpPr>
          <p:cNvPr id="28" name="Google Shape;28;p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i="0" u="none" strike="noStrike" cap="none">
                <a:solidFill>
                  <a:schemeClr val="dk1"/>
                </a:solidFill>
              </a:rPr>
              <a:t>Footer instructions</a:t>
            </a:r>
            <a:endParaRPr sz="3600" b="1">
              <a:solidFill>
                <a:schemeClr val="dk1"/>
              </a:solidFill>
            </a:endParaRPr>
          </a:p>
        </p:txBody>
      </p:sp>
      <p:sp>
        <p:nvSpPr>
          <p:cNvPr id="29" name="Google Shape;29;p2"/>
          <p:cNvSpPr txBox="1"/>
          <p:nvPr/>
        </p:nvSpPr>
        <p:spPr>
          <a:xfrm>
            <a:off x="821170" y="3397195"/>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i="0" u="none" strike="noStrike" cap="none">
                <a:solidFill>
                  <a:schemeClr val="dk1"/>
                </a:solidFill>
              </a:rPr>
              <a:t>Click </a:t>
            </a:r>
            <a:r>
              <a:rPr lang="en" sz="1600">
                <a:solidFill>
                  <a:schemeClr val="dk1"/>
                </a:solidFill>
              </a:rPr>
              <a:t>“Slide” then “Edit theme”</a:t>
            </a:r>
            <a:endParaRPr sz="1600">
              <a:solidFill>
                <a:schemeClr val="dk1"/>
              </a:solidFill>
            </a:endParaRPr>
          </a:p>
        </p:txBody>
      </p:sp>
      <p:sp>
        <p:nvSpPr>
          <p:cNvPr id="30" name="Google Shape;30;p2"/>
          <p:cNvSpPr txBox="1"/>
          <p:nvPr/>
        </p:nvSpPr>
        <p:spPr>
          <a:xfrm>
            <a:off x="821176" y="391980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Found at the top of the tool bar </a:t>
            </a:r>
            <a:endParaRPr>
              <a:solidFill>
                <a:schemeClr val="dk2"/>
              </a:solidFill>
            </a:endParaRPr>
          </a:p>
        </p:txBody>
      </p:sp>
      <p:sp>
        <p:nvSpPr>
          <p:cNvPr id="31" name="Google Shape;31;p2"/>
          <p:cNvSpPr txBox="1"/>
          <p:nvPr/>
        </p:nvSpPr>
        <p:spPr>
          <a:xfrm>
            <a:off x="3484751" y="3397200"/>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Edit the footer on </a:t>
            </a:r>
            <a:br>
              <a:rPr lang="en" sz="1600">
                <a:solidFill>
                  <a:schemeClr val="dk1"/>
                </a:solidFill>
              </a:rPr>
            </a:br>
            <a:r>
              <a:rPr lang="en" sz="1600">
                <a:solidFill>
                  <a:schemeClr val="dk1"/>
                </a:solidFill>
              </a:rPr>
              <a:t>Slide 0 of the theme</a:t>
            </a:r>
            <a:endParaRPr sz="1600">
              <a:solidFill>
                <a:schemeClr val="dk1"/>
              </a:solidFill>
            </a:endParaRPr>
          </a:p>
        </p:txBody>
      </p:sp>
      <p:sp>
        <p:nvSpPr>
          <p:cNvPr id="32" name="Google Shape;32;p2"/>
          <p:cNvSpPr txBox="1"/>
          <p:nvPr/>
        </p:nvSpPr>
        <p:spPr>
          <a:xfrm>
            <a:off x="3484751" y="391980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By changing the date, talk title, and GitHub hand</a:t>
            </a:r>
            <a:r>
              <a:rPr lang="en">
                <a:solidFill>
                  <a:schemeClr val="dk2"/>
                </a:solidFill>
              </a:rPr>
              <a:t>le of the speaker(s)</a:t>
            </a:r>
            <a:endParaRPr>
              <a:solidFill>
                <a:schemeClr val="dk2"/>
              </a:solidFill>
            </a:endParaRPr>
          </a:p>
        </p:txBody>
      </p:sp>
      <p:sp>
        <p:nvSpPr>
          <p:cNvPr id="33" name="Google Shape;33;p2"/>
          <p:cNvSpPr txBox="1"/>
          <p:nvPr/>
        </p:nvSpPr>
        <p:spPr>
          <a:xfrm>
            <a:off x="6099324" y="3397200"/>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Click the X at the top right to close out and return to presentation</a:t>
            </a:r>
            <a:endParaRPr sz="1600">
              <a:solidFill>
                <a:schemeClr val="dk1"/>
              </a:solidFill>
            </a:endParaRPr>
          </a:p>
        </p:txBody>
      </p:sp>
      <p:pic>
        <p:nvPicPr>
          <p:cNvPr id="34" name="Google Shape;34;p2"/>
          <p:cNvPicPr preferRelativeResize="0"/>
          <p:nvPr/>
        </p:nvPicPr>
        <p:blipFill rotWithShape="1">
          <a:blip r:embed="rId2">
            <a:alphaModFix/>
          </a:blip>
          <a:srcRect l="1761" r="28042"/>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35" name="Google Shape;35;p2"/>
          <p:cNvSpPr/>
          <p:nvPr/>
        </p:nvSpPr>
        <p:spPr>
          <a:xfrm>
            <a:off x="1401175" y="1324725"/>
            <a:ext cx="141900" cy="1116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 name="Google Shape;36;p2"/>
          <p:cNvSpPr/>
          <p:nvPr/>
        </p:nvSpPr>
        <p:spPr>
          <a:xfrm>
            <a:off x="1381175" y="2057400"/>
            <a:ext cx="509100" cy="91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37" name="Google Shape;37;p2"/>
          <p:cNvPicPr preferRelativeResize="0"/>
          <p:nvPr/>
        </p:nvPicPr>
        <p:blipFill rotWithShape="1">
          <a:blip r:embed="rId3">
            <a:alphaModFix/>
          </a:blip>
          <a:srcRect l="578" r="37252"/>
          <a:stretch/>
        </p:blipFill>
        <p:spPr>
          <a:xfrm>
            <a:off x="3475647" y="1269904"/>
            <a:ext cx="2229000" cy="1871400"/>
          </a:xfrm>
          <a:prstGeom prst="roundRect">
            <a:avLst>
              <a:gd name="adj" fmla="val 3843"/>
            </a:avLst>
          </a:prstGeom>
          <a:noFill/>
          <a:ln w="19050" cap="flat" cmpd="sng">
            <a:solidFill>
              <a:schemeClr val="accent1"/>
            </a:solidFill>
            <a:prstDash val="solid"/>
            <a:round/>
            <a:headEnd type="none" w="sm" len="sm"/>
            <a:tailEnd type="none" w="sm" len="sm"/>
          </a:ln>
        </p:spPr>
      </p:pic>
      <p:sp>
        <p:nvSpPr>
          <p:cNvPr id="38" name="Google Shape;38;p2"/>
          <p:cNvSpPr/>
          <p:nvPr/>
        </p:nvSpPr>
        <p:spPr>
          <a:xfrm>
            <a:off x="3792347" y="1579440"/>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 name="Google Shape;39;p2"/>
          <p:cNvSpPr/>
          <p:nvPr/>
        </p:nvSpPr>
        <p:spPr>
          <a:xfrm>
            <a:off x="4640349" y="2859575"/>
            <a:ext cx="10734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0" name="Google Shape;40;p2"/>
          <p:cNvPicPr preferRelativeResize="0"/>
          <p:nvPr/>
        </p:nvPicPr>
        <p:blipFill rotWithShape="1">
          <a:blip r:embed="rId4">
            <a:alphaModFix/>
          </a:blip>
          <a:srcRect l="40564"/>
          <a:stretch/>
        </p:blipFill>
        <p:spPr>
          <a:xfrm>
            <a:off x="6090235" y="1254908"/>
            <a:ext cx="2260200" cy="1901400"/>
          </a:xfrm>
          <a:prstGeom prst="roundRect">
            <a:avLst>
              <a:gd name="adj" fmla="val 3246"/>
            </a:avLst>
          </a:prstGeom>
          <a:noFill/>
          <a:ln w="19050" cap="flat" cmpd="sng">
            <a:solidFill>
              <a:schemeClr val="accent1"/>
            </a:solidFill>
            <a:prstDash val="solid"/>
            <a:round/>
            <a:headEnd type="none" w="sm" len="sm"/>
            <a:tailEnd type="none" w="sm" len="sm"/>
          </a:ln>
        </p:spPr>
      </p:pic>
      <p:sp>
        <p:nvSpPr>
          <p:cNvPr id="41" name="Google Shape;41;p2"/>
          <p:cNvSpPr/>
          <p:nvPr/>
        </p:nvSpPr>
        <p:spPr>
          <a:xfrm>
            <a:off x="8234375" y="1461900"/>
            <a:ext cx="1266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6. Presentation title">
  <p:cSld name="Presentation title_3">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13"/>
          <p:cNvPicPr preferRelativeResize="0"/>
          <p:nvPr/>
        </p:nvPicPr>
        <p:blipFill rotWithShape="1">
          <a:blip r:embed="rId3">
            <a:alphaModFix/>
          </a:blip>
          <a:srcRect t="406" b="416"/>
          <a:stretch/>
        </p:blipFill>
        <p:spPr>
          <a:xfrm>
            <a:off x="8240386" y="4267902"/>
            <a:ext cx="527371" cy="514350"/>
          </a:xfrm>
          <a:prstGeom prst="rect">
            <a:avLst/>
          </a:prstGeom>
          <a:noFill/>
          <a:ln>
            <a:noFill/>
          </a:ln>
        </p:spPr>
      </p:pic>
      <p:sp>
        <p:nvSpPr>
          <p:cNvPr id="146" name="Google Shape;146;p13"/>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47" name="Google Shape;147;p13"/>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Picture 6">
            <a:extLst>
              <a:ext uri="{FF2B5EF4-FFF2-40B4-BE49-F238E27FC236}">
                <a16:creationId xmlns:a16="http://schemas.microsoft.com/office/drawing/2014/main" id="{F20DD0A0-3B03-6EBB-A8A5-8A46A53802C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05. Q&amp;A ">
  <p:cSld name="Q&amp;A Gradient BG 3">
    <p:bg>
      <p:bgPr>
        <a:blipFill>
          <a:blip r:embed="rId2">
            <a:alphaModFix/>
          </a:blip>
          <a:stretch>
            <a:fillRect/>
          </a:stretch>
        </a:blipFill>
        <a:effectLst/>
      </p:bgPr>
    </p:bg>
    <p:spTree>
      <p:nvGrpSpPr>
        <p:cNvPr id="1" name="Shape 1341"/>
        <p:cNvGrpSpPr/>
        <p:nvPr/>
      </p:nvGrpSpPr>
      <p:grpSpPr>
        <a:xfrm>
          <a:off x="0" y="0"/>
          <a:ext cx="0" cy="0"/>
          <a:chOff x="0" y="0"/>
          <a:chExt cx="0" cy="0"/>
        </a:xfrm>
      </p:grpSpPr>
      <p:sp>
        <p:nvSpPr>
          <p:cNvPr id="1342" name="Google Shape;1342;p112"/>
          <p:cNvSpPr/>
          <p:nvPr/>
        </p:nvSpPr>
        <p:spPr>
          <a:xfrm>
            <a:off x="3665742" y="2092773"/>
            <a:ext cx="1812515"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5DECE98A-9383-724A-8D5E-29CE76C60CD4}"/>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F751FABD-ADD6-F429-DA51-5B1E7E5EDE0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06. Thank you">
  <p:cSld name="Thank you purple">
    <p:bg>
      <p:bgPr>
        <a:gradFill>
          <a:gsLst>
            <a:gs pos="0">
              <a:schemeClr val="accent5"/>
            </a:gs>
            <a:gs pos="50000">
              <a:schemeClr val="accent1"/>
            </a:gs>
            <a:gs pos="100000">
              <a:schemeClr val="accent4"/>
            </a:gs>
          </a:gsLst>
          <a:lin ang="18900044" scaled="0"/>
        </a:gradFill>
        <a:effectLst/>
      </p:bgPr>
    </p:bg>
    <p:spTree>
      <p:nvGrpSpPr>
        <p:cNvPr id="1" name="Shape 1343"/>
        <p:cNvGrpSpPr/>
        <p:nvPr/>
      </p:nvGrpSpPr>
      <p:grpSpPr>
        <a:xfrm>
          <a:off x="0" y="0"/>
          <a:ext cx="0" cy="0"/>
          <a:chOff x="0" y="0"/>
          <a:chExt cx="0" cy="0"/>
        </a:xfrm>
      </p:grpSpPr>
      <p:sp>
        <p:nvSpPr>
          <p:cNvPr id="1344" name="Google Shape;1344;p113"/>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5641C481-2E5A-5B12-D278-6A76AB26D72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9A5CAFC-89F3-43E0-9EA9-1F9F6542A9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07. Thank you">
  <p:cSld name="Thank you gradient 1">
    <p:bg>
      <p:bgPr>
        <a:gradFill>
          <a:gsLst>
            <a:gs pos="0">
              <a:schemeClr val="accent2"/>
            </a:gs>
            <a:gs pos="24000">
              <a:schemeClr val="accent5"/>
            </a:gs>
            <a:gs pos="100000">
              <a:schemeClr val="accent1"/>
            </a:gs>
          </a:gsLst>
          <a:lin ang="18900044" scaled="0"/>
        </a:gradFill>
        <a:effectLst/>
      </p:bgPr>
    </p:bg>
    <p:spTree>
      <p:nvGrpSpPr>
        <p:cNvPr id="1" name="Shape 1345"/>
        <p:cNvGrpSpPr/>
        <p:nvPr/>
      </p:nvGrpSpPr>
      <p:grpSpPr>
        <a:xfrm>
          <a:off x="0" y="0"/>
          <a:ext cx="0" cy="0"/>
          <a:chOff x="0" y="0"/>
          <a:chExt cx="0" cy="0"/>
        </a:xfrm>
      </p:grpSpPr>
      <p:sp>
        <p:nvSpPr>
          <p:cNvPr id="1346" name="Google Shape;1346;p114"/>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FD62CD35-A0C6-5B55-7B2A-BE390BE5C66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56E264C-19AF-386E-DED9-AB270335AC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8. Thank you">
  <p:cSld name="Thank you gradient 2">
    <p:bg>
      <p:bgPr>
        <a:gradFill>
          <a:gsLst>
            <a:gs pos="0">
              <a:schemeClr val="accent3"/>
            </a:gs>
            <a:gs pos="100000">
              <a:schemeClr val="accent2"/>
            </a:gs>
          </a:gsLst>
          <a:lin ang="8100019" scaled="0"/>
        </a:gradFill>
        <a:effectLst/>
      </p:bgPr>
    </p:bg>
    <p:spTree>
      <p:nvGrpSpPr>
        <p:cNvPr id="1" name="Shape 1347"/>
        <p:cNvGrpSpPr/>
        <p:nvPr/>
      </p:nvGrpSpPr>
      <p:grpSpPr>
        <a:xfrm>
          <a:off x="0" y="0"/>
          <a:ext cx="0" cy="0"/>
          <a:chOff x="0" y="0"/>
          <a:chExt cx="0" cy="0"/>
        </a:xfrm>
      </p:grpSpPr>
      <p:sp>
        <p:nvSpPr>
          <p:cNvPr id="1348" name="Google Shape;1348;p115"/>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27E11F51-95CF-1D68-F35A-7E2FD26520F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9680BB02-804D-4369-BF5A-9BF8BFA333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9. Thank you">
  <p:cSld name="TY Gradient BG 2">
    <p:bg>
      <p:bgPr>
        <a:blipFill>
          <a:blip r:embed="rId2">
            <a:alphaModFix/>
          </a:blip>
          <a:stretch>
            <a:fillRect/>
          </a:stretch>
        </a:blipFill>
        <a:effectLst/>
      </p:bgPr>
    </p:bg>
    <p:spTree>
      <p:nvGrpSpPr>
        <p:cNvPr id="1" name="Shape 1349"/>
        <p:cNvGrpSpPr/>
        <p:nvPr/>
      </p:nvGrpSpPr>
      <p:grpSpPr>
        <a:xfrm>
          <a:off x="0" y="0"/>
          <a:ext cx="0" cy="0"/>
          <a:chOff x="0" y="0"/>
          <a:chExt cx="0" cy="0"/>
        </a:xfrm>
      </p:grpSpPr>
      <p:sp>
        <p:nvSpPr>
          <p:cNvPr id="1350" name="Google Shape;1350;p11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E7E5D70D-DC11-7430-60A7-9BBB7324D48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5" name="Picture 6">
            <a:extLst>
              <a:ext uri="{FF2B5EF4-FFF2-40B4-BE49-F238E27FC236}">
                <a16:creationId xmlns:a16="http://schemas.microsoft.com/office/drawing/2014/main" id="{A4FE5D0F-672F-7846-5B20-F1730893DE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10. Thank you">
  <p:cSld name="TY Gradient BG 3">
    <p:bg>
      <p:bgPr>
        <a:blipFill>
          <a:blip r:embed="rId2">
            <a:alphaModFix/>
          </a:blip>
          <a:stretch>
            <a:fillRect/>
          </a:stretch>
        </a:blipFill>
        <a:effectLst/>
      </p:bgPr>
    </p:bg>
    <p:spTree>
      <p:nvGrpSpPr>
        <p:cNvPr id="1" name="Shape 1351"/>
        <p:cNvGrpSpPr/>
        <p:nvPr/>
      </p:nvGrpSpPr>
      <p:grpSpPr>
        <a:xfrm>
          <a:off x="0" y="0"/>
          <a:ext cx="0" cy="0"/>
          <a:chOff x="0" y="0"/>
          <a:chExt cx="0" cy="0"/>
        </a:xfrm>
      </p:grpSpPr>
      <p:sp>
        <p:nvSpPr>
          <p:cNvPr id="1352" name="Google Shape;1352;p117"/>
          <p:cNvSpPr/>
          <p:nvPr/>
        </p:nvSpPr>
        <p:spPr>
          <a:xfrm>
            <a:off x="2613171" y="2092773"/>
            <a:ext cx="3917660"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77CA57F1-76A0-5190-8AA5-72E2EAC821E1}"/>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7AF3AA50-53A7-72B1-29AB-04E2C4BBA3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2. Blank">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9190200" y="0"/>
            <a:ext cx="2579242" cy="2568339"/>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extLst>
      <p:ext uri="{BB962C8B-B14F-4D97-AF65-F5344CB8AC3E}">
        <p14:creationId xmlns:p14="http://schemas.microsoft.com/office/powerpoint/2010/main" val="138513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Presentation title">
  <p:cSld name="Presentation title_4">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50" name="Google Shape;150;p14"/>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 name="Google Shape;151;p14"/>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Google Shape;145;p13">
            <a:extLst>
              <a:ext uri="{FF2B5EF4-FFF2-40B4-BE49-F238E27FC236}">
                <a16:creationId xmlns:a16="http://schemas.microsoft.com/office/drawing/2014/main" id="{95E79313-0C89-56C4-6E89-9F713125237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9486B094-3EA2-7014-A611-AFE665FF2B3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Speaker card (1 person)">
  <p:cSld name="1 Speaker_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54" name="Google Shape;154;p15"/>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5" name="Google Shape;155;p15"/>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6" name="Google Shape;156;p15"/>
          <p:cNvSpPr txBox="1">
            <a:spLocks noGrp="1"/>
          </p:cNvSpPr>
          <p:nvPr>
            <p:ph type="subTitle" idx="3"/>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4" name="Picture 6">
            <a:extLst>
              <a:ext uri="{FF2B5EF4-FFF2-40B4-BE49-F238E27FC236}">
                <a16:creationId xmlns:a16="http://schemas.microsoft.com/office/drawing/2014/main" id="{67E6F7D5-9752-5E0D-A621-76FA690CF6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78076"/>
            <a:ext cx="1752072" cy="366343"/>
          </a:xfrm>
          <a:prstGeom prst="rect">
            <a:avLst/>
          </a:prstGeom>
        </p:spPr>
      </p:pic>
      <p:pic>
        <p:nvPicPr>
          <p:cNvPr id="5" name="Google Shape;145;p13">
            <a:extLst>
              <a:ext uri="{FF2B5EF4-FFF2-40B4-BE49-F238E27FC236}">
                <a16:creationId xmlns:a16="http://schemas.microsoft.com/office/drawing/2014/main" id="{5072C606-B32F-BE98-8B1F-D6C1C8CC10A9}"/>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Speaker card (1 person)">
  <p:cSld name="1 Speaker_2">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 name="Google Shape;159;p16"/>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 name="Google Shape;160;p16"/>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 name="Google Shape;161;p16"/>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6" name="Picture 6">
            <a:extLst>
              <a:ext uri="{FF2B5EF4-FFF2-40B4-BE49-F238E27FC236}">
                <a16:creationId xmlns:a16="http://schemas.microsoft.com/office/drawing/2014/main" id="{84819456-B31D-4A33-FE80-A69E7DA408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87650"/>
            <a:ext cx="1752072" cy="366343"/>
          </a:xfrm>
          <a:prstGeom prst="rect">
            <a:avLst/>
          </a:prstGeom>
        </p:spPr>
      </p:pic>
      <p:pic>
        <p:nvPicPr>
          <p:cNvPr id="7" name="Google Shape;145;p13">
            <a:extLst>
              <a:ext uri="{FF2B5EF4-FFF2-40B4-BE49-F238E27FC236}">
                <a16:creationId xmlns:a16="http://schemas.microsoft.com/office/drawing/2014/main" id="{89E073D1-3F14-8188-64FC-4BDF3BE2CA77}"/>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peaker card  (1 person)">
  <p:cSld name="1 Speaker_3">
    <p:bg>
      <p:bgPr>
        <a:gradFill>
          <a:gsLst>
            <a:gs pos="0">
              <a:schemeClr val="accent4"/>
            </a:gs>
            <a:gs pos="100000">
              <a:schemeClr val="accent1"/>
            </a:gs>
          </a:gsLst>
          <a:lin ang="8099331"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4" name="Google Shape;164;p17"/>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5" name="Google Shape;165;p17"/>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6" name="Google Shape;166;p17"/>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4" name="Google Shape;145;p13">
            <a:extLst>
              <a:ext uri="{FF2B5EF4-FFF2-40B4-BE49-F238E27FC236}">
                <a16:creationId xmlns:a16="http://schemas.microsoft.com/office/drawing/2014/main" id="{4748ED6F-7EDE-C13F-6E24-3DF34FB6AE8D}"/>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5" name="Picture 4" descr="Ver las imágenes de origen">
            <a:extLst>
              <a:ext uri="{FF2B5EF4-FFF2-40B4-BE49-F238E27FC236}">
                <a16:creationId xmlns:a16="http://schemas.microsoft.com/office/drawing/2014/main" id="{6695D4F3-6134-F4F3-0055-331EB7FE0CE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Speaker card  (1 person)">
  <p:cSld name="1 Speaker_3_1">
    <p:bg>
      <p:bgPr>
        <a:gradFill>
          <a:gsLst>
            <a:gs pos="0">
              <a:srgbClr val="A371F7"/>
            </a:gs>
            <a:gs pos="52999">
              <a:schemeClr val="accent5"/>
            </a:gs>
            <a:gs pos="100000">
              <a:schemeClr val="accent2"/>
            </a:gs>
          </a:gsLst>
          <a:lin ang="18900044" scaled="0"/>
        </a:grad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9" name="Google Shape;169;p18"/>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18"/>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1" name="Google Shape;171;p18"/>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E8B053AE-74F8-CDC4-0AC6-DBE0193780C5}"/>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120D1CC-F509-3263-A749-1F7B693D25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Speaker card  (1 person)">
  <p:cSld name="1 Speaker_4">
    <p:bg>
      <p:bgPr>
        <a:gradFill>
          <a:gsLst>
            <a:gs pos="0">
              <a:schemeClr val="accent2"/>
            </a:gs>
            <a:gs pos="100000">
              <a:schemeClr val="accent6"/>
            </a:gs>
          </a:gsLst>
          <a:lin ang="18900044" scaled="0"/>
        </a:gradFill>
        <a:effectLst/>
      </p:bgPr>
    </p:bg>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19"/>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5" name="Google Shape;175;p19"/>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19"/>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9A614104-3A2D-AE05-9068-A9CDC54ECA4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6F67C68-C720-511A-DD20-82A1F45C60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Speaker card  (2 people)">
  <p:cSld name="2 Speakers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1"/>
          <p:cNvSpPr>
            <a:spLocks noGrp="1"/>
          </p:cNvSpPr>
          <p:nvPr>
            <p:ph type="pic" idx="2"/>
          </p:nvPr>
        </p:nvSpPr>
        <p:spPr>
          <a:xfrm>
            <a:off x="374009" y="3146097"/>
            <a:ext cx="8574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1"/>
          <p:cNvSpPr>
            <a:spLocks noGrp="1"/>
          </p:cNvSpPr>
          <p:nvPr>
            <p:ph type="pic" idx="3"/>
          </p:nvPr>
        </p:nvSpPr>
        <p:spPr>
          <a:xfrm>
            <a:off x="4787524" y="3146097"/>
            <a:ext cx="857250" cy="857250"/>
          </a:xfrm>
          <a:prstGeom prst="ellipse">
            <a:avLst/>
          </a:prstGeom>
          <a:noFill/>
          <a:ln w="19050" cap="flat" cmpd="sng">
            <a:solidFill>
              <a:schemeClr val="dk1"/>
            </a:solidFill>
            <a:prstDash val="solid"/>
            <a:round/>
            <a:headEnd type="none" w="sm" len="sm"/>
            <a:tailEnd type="none" w="sm" len="sm"/>
          </a:ln>
          <a:effectLst>
            <a:reflection stA="20000" endPos="15000" dist="38100" dir="5400000" sy="-100000" algn="bl" rotWithShape="0"/>
          </a:effectLst>
        </p:spPr>
      </p:sp>
      <p:sp>
        <p:nvSpPr>
          <p:cNvPr id="189" name="Google Shape;189;p21"/>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0" name="Google Shape;190;p21"/>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1" name="Google Shape;191;p21"/>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1"/>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3" name="Google Shape;193;p21"/>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94" name="Google Shape;194;p21"/>
          <p:cNvCxnSpPr/>
          <p:nvPr/>
        </p:nvCxnSpPr>
        <p:spPr>
          <a:xfrm>
            <a:off x="452844" y="2571750"/>
            <a:ext cx="5492400" cy="0"/>
          </a:xfrm>
          <a:prstGeom prst="straightConnector1">
            <a:avLst/>
          </a:prstGeom>
          <a:noFill/>
          <a:ln w="19050" cap="rnd" cmpd="sng">
            <a:solidFill>
              <a:schemeClr val="dk1"/>
            </a:solidFill>
            <a:prstDash val="solid"/>
            <a:round/>
            <a:headEnd type="none" w="sm" len="sm"/>
            <a:tailEnd type="none" w="sm" len="sm"/>
          </a:ln>
        </p:spPr>
      </p:cxnSp>
      <p:pic>
        <p:nvPicPr>
          <p:cNvPr id="2" name="Google Shape;145;p13">
            <a:extLst>
              <a:ext uri="{FF2B5EF4-FFF2-40B4-BE49-F238E27FC236}">
                <a16:creationId xmlns:a16="http://schemas.microsoft.com/office/drawing/2014/main" id="{C8FB1B8B-2579-152C-0A8C-77111A716738}"/>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4" name="Picture 6">
            <a:extLst>
              <a:ext uri="{FF2B5EF4-FFF2-40B4-BE49-F238E27FC236}">
                <a16:creationId xmlns:a16="http://schemas.microsoft.com/office/drawing/2014/main" id="{31E4A561-5A11-486B-8ACC-4B9F9043715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Speaker card  (2 people)">
  <p:cSld name="2 Speakers_3">
    <p:bg>
      <p:bgPr>
        <a:gradFill>
          <a:gsLst>
            <a:gs pos="0">
              <a:schemeClr val="accent5"/>
            </a:gs>
            <a:gs pos="50000">
              <a:schemeClr val="accent1"/>
            </a:gs>
            <a:gs pos="100000">
              <a:schemeClr val="accent4"/>
            </a:gs>
          </a:gsLst>
          <a:lin ang="18900044" scaled="0"/>
        </a:gradFill>
        <a:effectLst/>
      </p:bgPr>
    </p:bg>
    <p:spTree>
      <p:nvGrpSpPr>
        <p:cNvPr id="1" name="Shape 195"/>
        <p:cNvGrpSpPr/>
        <p:nvPr/>
      </p:nvGrpSpPr>
      <p:grpSpPr>
        <a:xfrm>
          <a:off x="0" y="0"/>
          <a:ext cx="0" cy="0"/>
          <a:chOff x="0" y="0"/>
          <a:chExt cx="0" cy="0"/>
        </a:xfrm>
      </p:grpSpPr>
      <p:sp>
        <p:nvSpPr>
          <p:cNvPr id="196" name="Google Shape;196;p22"/>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7" name="Google Shape;197;p22"/>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8" name="Google Shape;198;p22"/>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99" name="Google Shape;199;p22"/>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22"/>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01" name="Google Shape;201;p22"/>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2" name="Google Shape;202;p22"/>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03" name="Google Shape;203;p22"/>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9CF2A7DA-C1B6-6AEF-FCB2-A10583DB30BC}"/>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74333F1-55F0-E3B9-56E7-5813BFD8C7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Speaker card  (2 people)">
  <p:cSld name="2 Speakers_4">
    <p:bg>
      <p:bgPr>
        <a:gradFill>
          <a:gsLst>
            <a:gs pos="0">
              <a:schemeClr val="accent2"/>
            </a:gs>
            <a:gs pos="51000">
              <a:schemeClr val="accent5"/>
            </a:gs>
            <a:gs pos="100000">
              <a:schemeClr val="accent1"/>
            </a:gs>
          </a:gsLst>
          <a:lin ang="18900044" scaled="0"/>
        </a:gradFill>
        <a:effectLst/>
      </p:bgPr>
    </p:bg>
    <p:spTree>
      <p:nvGrpSpPr>
        <p:cNvPr id="1" name="Shape 204"/>
        <p:cNvGrpSpPr/>
        <p:nvPr/>
      </p:nvGrpSpPr>
      <p:grpSpPr>
        <a:xfrm>
          <a:off x="0" y="0"/>
          <a:ext cx="0" cy="0"/>
          <a:chOff x="0" y="0"/>
          <a:chExt cx="0" cy="0"/>
        </a:xfrm>
      </p:grpSpPr>
      <p:sp>
        <p:nvSpPr>
          <p:cNvPr id="205" name="Google Shape;205;p23"/>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6" name="Google Shape;206;p23"/>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7" name="Google Shape;207;p23"/>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23"/>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9" name="Google Shape;209;p23"/>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0" name="Google Shape;210;p23"/>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1" name="Google Shape;211;p23"/>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12" name="Google Shape;212;p23"/>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FBCCF090-AF31-21AD-36ED-E12A862DD5D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8F9C9B2B-A5DE-5310-D381-49CB235E673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Footer Instructions)_1_1">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44" name="Google Shape;44;p3"/>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Icon</a:t>
            </a:r>
            <a:r>
              <a:rPr lang="en" sz="3600" b="1" i="0" u="none" strike="noStrike" cap="none">
                <a:solidFill>
                  <a:schemeClr val="dk1"/>
                </a:solidFill>
              </a:rPr>
              <a:t> instructions</a:t>
            </a:r>
            <a:endParaRPr sz="3600" b="1">
              <a:solidFill>
                <a:schemeClr val="dk1"/>
              </a:solidFill>
            </a:endParaRPr>
          </a:p>
        </p:txBody>
      </p:sp>
      <p:sp>
        <p:nvSpPr>
          <p:cNvPr id="45" name="Google Shape;45;p3"/>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Large circle (1.5”)</a:t>
            </a:r>
            <a:endParaRPr sz="1600">
              <a:solidFill>
                <a:schemeClr val="dk1"/>
              </a:solidFill>
            </a:endParaRPr>
          </a:p>
        </p:txBody>
      </p:sp>
      <p:sp>
        <p:nvSpPr>
          <p:cNvPr id="46" name="Google Shape;46;p3"/>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large circle, find a </a:t>
            </a:r>
            <a:br>
              <a:rPr lang="en">
                <a:solidFill>
                  <a:srgbClr val="8B949E"/>
                </a:solidFill>
              </a:rPr>
            </a:br>
            <a:r>
              <a:rPr lang="en">
                <a:solidFill>
                  <a:schemeClr val="dk1"/>
                </a:solidFill>
              </a:rPr>
              <a:t>GitHub icon </a:t>
            </a:r>
            <a:r>
              <a:rPr lang="en">
                <a:solidFill>
                  <a:schemeClr val="dk2"/>
                </a:solidFill>
              </a:rPr>
              <a:t>from the GitHub icon pages and copy/paste into the center of the circle. </a:t>
            </a:r>
            <a:br>
              <a:rPr lang="en">
                <a:solidFill>
                  <a:schemeClr val="dk2"/>
                </a:solidFill>
              </a:rPr>
            </a:br>
            <a:r>
              <a:rPr lang="en">
                <a:solidFill>
                  <a:schemeClr val="dk2"/>
                </a:solidFill>
              </a:rPr>
              <a:t>No need to resize.</a:t>
            </a:r>
            <a:endParaRPr>
              <a:solidFill>
                <a:schemeClr val="dk2"/>
              </a:solidFill>
            </a:endParaRPr>
          </a:p>
        </p:txBody>
      </p:sp>
      <p:sp>
        <p:nvSpPr>
          <p:cNvPr id="47" name="Google Shape;47;p3"/>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Small circle (0.6”)</a:t>
            </a:r>
            <a:endParaRPr sz="1600">
              <a:solidFill>
                <a:schemeClr val="dk1"/>
              </a:solidFill>
            </a:endParaRPr>
          </a:p>
        </p:txBody>
      </p:sp>
      <p:sp>
        <p:nvSpPr>
          <p:cNvPr id="48" name="Google Shape;48;p3"/>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small circle, find an </a:t>
            </a:r>
            <a:r>
              <a:rPr lang="en">
                <a:solidFill>
                  <a:schemeClr val="dk1"/>
                </a:solidFill>
              </a:rPr>
              <a:t>Octicon </a:t>
            </a:r>
            <a:r>
              <a:rPr lang="en">
                <a:solidFill>
                  <a:schemeClr val="dk2"/>
                </a:solidFill>
              </a:rPr>
              <a:t>from the Octicon pages and copy/paste into the center of the circle. No need to resize. </a:t>
            </a:r>
            <a:endParaRPr>
              <a:solidFill>
                <a:schemeClr val="dk2"/>
              </a:solidFill>
            </a:endParaRPr>
          </a:p>
        </p:txBody>
      </p:sp>
      <p:sp>
        <p:nvSpPr>
          <p:cNvPr id="49" name="Google Shape;49;p3"/>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 name="Google Shape;50;p3"/>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 name="Google Shape;51;p3"/>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52" name="Google Shape;52;p3"/>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53" name="Google Shape;53;p3"/>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54" name="Google Shape;54;p3"/>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 name="Google Shape;55;p3"/>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6" name="Google Shape;56;p3"/>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 name="Google Shape;57;p3"/>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Speaker card  (2 people)">
  <p:cSld name="2 Speakers_4_1">
    <p:bg>
      <p:bgPr>
        <a:gradFill>
          <a:gsLst>
            <a:gs pos="0">
              <a:schemeClr val="accent3"/>
            </a:gs>
            <a:gs pos="100000">
              <a:schemeClr val="accent2"/>
            </a:gs>
          </a:gsLst>
          <a:lin ang="8100019" scaled="0"/>
        </a:gradFill>
        <a:effectLst/>
      </p:bgPr>
    </p:bg>
    <p:spTree>
      <p:nvGrpSpPr>
        <p:cNvPr id="1" name="Shape 213"/>
        <p:cNvGrpSpPr/>
        <p:nvPr/>
      </p:nvGrpSpPr>
      <p:grpSpPr>
        <a:xfrm>
          <a:off x="0" y="0"/>
          <a:ext cx="0" cy="0"/>
          <a:chOff x="0" y="0"/>
          <a:chExt cx="0" cy="0"/>
        </a:xfrm>
      </p:grpSpPr>
      <p:sp>
        <p:nvSpPr>
          <p:cNvPr id="214" name="Google Shape;214;p24"/>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5" name="Google Shape;215;p24"/>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6" name="Google Shape;216;p24"/>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17" name="Google Shape;217;p24"/>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8" name="Google Shape;218;p24"/>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9" name="Google Shape;219;p24"/>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20" name="Google Shape;220;p24"/>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21" name="Google Shape;221;p24"/>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BC73ED61-0927-49F2-1589-C399FC9A9D0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AC1F4E5B-DD1B-1428-42AE-240AE6307A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Agenda/sections">
  <p:cSld name="Two points/sections">
    <p:spTree>
      <p:nvGrpSpPr>
        <p:cNvPr id="1" name="Shape 222"/>
        <p:cNvGrpSpPr/>
        <p:nvPr/>
      </p:nvGrpSpPr>
      <p:grpSpPr>
        <a:xfrm>
          <a:off x="0" y="0"/>
          <a:ext cx="0" cy="0"/>
          <a:chOff x="0" y="0"/>
          <a:chExt cx="0" cy="0"/>
        </a:xfrm>
      </p:grpSpPr>
      <p:sp>
        <p:nvSpPr>
          <p:cNvPr id="223" name="Google Shape;223;p25"/>
          <p:cNvSpPr/>
          <p:nvPr/>
        </p:nvSpPr>
        <p:spPr>
          <a:xfrm>
            <a:off x="5125658" y="16682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5"/>
          <p:cNvSpPr/>
          <p:nvPr/>
        </p:nvSpPr>
        <p:spPr>
          <a:xfrm>
            <a:off x="2642658" y="16682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5"/>
          <p:cNvSpPr txBox="1">
            <a:spLocks noGrp="1"/>
          </p:cNvSpPr>
          <p:nvPr>
            <p:ph type="subTitle" idx="1"/>
          </p:nvPr>
        </p:nvSpPr>
        <p:spPr>
          <a:xfrm>
            <a:off x="2350008" y="3221736"/>
            <a:ext cx="1956900" cy="292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226" name="Google Shape;226;p25"/>
          <p:cNvSpPr txBox="1">
            <a:spLocks noGrp="1"/>
          </p:cNvSpPr>
          <p:nvPr>
            <p:ph type="subTitle" idx="2"/>
          </p:nvPr>
        </p:nvSpPr>
        <p:spPr>
          <a:xfrm>
            <a:off x="4833008" y="32217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27" name="Google Shape;227;p25"/>
          <p:cNvSpPr txBox="1">
            <a:spLocks noGrp="1"/>
          </p:cNvSpPr>
          <p:nvPr>
            <p:ph type="subTitle" idx="3"/>
          </p:nvPr>
        </p:nvSpPr>
        <p:spPr>
          <a:xfrm>
            <a:off x="2350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8" name="Google Shape;228;p25"/>
          <p:cNvSpPr txBox="1">
            <a:spLocks noGrp="1"/>
          </p:cNvSpPr>
          <p:nvPr>
            <p:ph type="subTitle" idx="4"/>
          </p:nvPr>
        </p:nvSpPr>
        <p:spPr>
          <a:xfrm>
            <a:off x="4833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9" name="Google Shape;229;p25"/>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genda/sections">
  <p:cSld name="Three points/sections">
    <p:spTree>
      <p:nvGrpSpPr>
        <p:cNvPr id="1" name="Shape 230"/>
        <p:cNvGrpSpPr/>
        <p:nvPr/>
      </p:nvGrpSpPr>
      <p:grpSpPr>
        <a:xfrm>
          <a:off x="0" y="0"/>
          <a:ext cx="0" cy="0"/>
          <a:chOff x="0" y="0"/>
          <a:chExt cx="0" cy="0"/>
        </a:xfrm>
      </p:grpSpPr>
      <p:sp>
        <p:nvSpPr>
          <p:cNvPr id="231" name="Google Shape;231;p26"/>
          <p:cNvSpPr/>
          <p:nvPr/>
        </p:nvSpPr>
        <p:spPr>
          <a:xfrm>
            <a:off x="6425180" y="1668303"/>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2" name="Google Shape;232;p26"/>
          <p:cNvSpPr/>
          <p:nvPr/>
        </p:nvSpPr>
        <p:spPr>
          <a:xfrm>
            <a:off x="3907426" y="1668303"/>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3" name="Google Shape;233;p26"/>
          <p:cNvSpPr/>
          <p:nvPr/>
        </p:nvSpPr>
        <p:spPr>
          <a:xfrm>
            <a:off x="1444816" y="166830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4" name="Google Shape;234;p26"/>
          <p:cNvSpPr txBox="1">
            <a:spLocks noGrp="1"/>
          </p:cNvSpPr>
          <p:nvPr>
            <p:ph type="subTitle" idx="1"/>
          </p:nvPr>
        </p:nvSpPr>
        <p:spPr>
          <a:xfrm>
            <a:off x="1148421"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5" name="Google Shape;235;p26"/>
          <p:cNvSpPr txBox="1">
            <a:spLocks noGrp="1"/>
          </p:cNvSpPr>
          <p:nvPr>
            <p:ph type="subTitle" idx="2"/>
          </p:nvPr>
        </p:nvSpPr>
        <p:spPr>
          <a:xfrm>
            <a:off x="1148421"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6" name="Google Shape;236;p26"/>
          <p:cNvSpPr txBox="1">
            <a:spLocks noGrp="1"/>
          </p:cNvSpPr>
          <p:nvPr>
            <p:ph type="subTitle" idx="3"/>
          </p:nvPr>
        </p:nvSpPr>
        <p:spPr>
          <a:xfrm>
            <a:off x="361074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7" name="Google Shape;237;p26"/>
          <p:cNvSpPr txBox="1">
            <a:spLocks noGrp="1"/>
          </p:cNvSpPr>
          <p:nvPr>
            <p:ph type="subTitle" idx="4"/>
          </p:nvPr>
        </p:nvSpPr>
        <p:spPr>
          <a:xfrm>
            <a:off x="361074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8" name="Google Shape;238;p26"/>
          <p:cNvSpPr txBox="1">
            <a:spLocks noGrp="1"/>
          </p:cNvSpPr>
          <p:nvPr>
            <p:ph type="subTitle" idx="5"/>
          </p:nvPr>
        </p:nvSpPr>
        <p:spPr>
          <a:xfrm>
            <a:off x="612849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9" name="Google Shape;239;p26"/>
          <p:cNvSpPr txBox="1">
            <a:spLocks noGrp="1"/>
          </p:cNvSpPr>
          <p:nvPr>
            <p:ph type="subTitle" idx="6"/>
          </p:nvPr>
        </p:nvSpPr>
        <p:spPr>
          <a:xfrm>
            <a:off x="612849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0" name="Google Shape;240;p26"/>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genda/sections">
  <p:cSld name="Four points/sections">
    <p:bg>
      <p:bgPr>
        <a:solidFill>
          <a:schemeClr val="lt1"/>
        </a:solidFill>
        <a:effectLst/>
      </p:bgPr>
    </p:bg>
    <p:spTree>
      <p:nvGrpSpPr>
        <p:cNvPr id="1" name="Shape 241"/>
        <p:cNvGrpSpPr/>
        <p:nvPr/>
      </p:nvGrpSpPr>
      <p:grpSpPr>
        <a:xfrm>
          <a:off x="0" y="0"/>
          <a:ext cx="0" cy="0"/>
          <a:chOff x="0" y="0"/>
          <a:chExt cx="0" cy="0"/>
        </a:xfrm>
      </p:grpSpPr>
      <p:sp>
        <p:nvSpPr>
          <p:cNvPr id="242" name="Google Shape;242;p27"/>
          <p:cNvSpPr/>
          <p:nvPr/>
        </p:nvSpPr>
        <p:spPr>
          <a:xfrm>
            <a:off x="7095183" y="1668309"/>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 name="Google Shape;243;p27"/>
          <p:cNvSpPr/>
          <p:nvPr/>
        </p:nvSpPr>
        <p:spPr>
          <a:xfrm>
            <a:off x="4968008" y="1668309"/>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4" name="Google Shape;244;p27"/>
          <p:cNvSpPr/>
          <p:nvPr/>
        </p:nvSpPr>
        <p:spPr>
          <a:xfrm>
            <a:off x="674208" y="1668309"/>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 name="Google Shape;245;p27"/>
          <p:cNvSpPr/>
          <p:nvPr/>
        </p:nvSpPr>
        <p:spPr>
          <a:xfrm>
            <a:off x="2843933" y="1668309"/>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27"/>
          <p:cNvSpPr txBox="1">
            <a:spLocks noGrp="1"/>
          </p:cNvSpPr>
          <p:nvPr>
            <p:ph type="subTitle" idx="1"/>
          </p:nvPr>
        </p:nvSpPr>
        <p:spPr>
          <a:xfrm>
            <a:off x="3830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7" name="Google Shape;247;p27"/>
          <p:cNvSpPr txBox="1">
            <a:spLocks noGrp="1"/>
          </p:cNvSpPr>
          <p:nvPr>
            <p:ph type="subTitle" idx="2"/>
          </p:nvPr>
        </p:nvSpPr>
        <p:spPr>
          <a:xfrm>
            <a:off x="3830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8" name="Google Shape;248;p27"/>
          <p:cNvSpPr txBox="1">
            <a:spLocks noGrp="1"/>
          </p:cNvSpPr>
          <p:nvPr>
            <p:ph type="subTitle" idx="3"/>
          </p:nvPr>
        </p:nvSpPr>
        <p:spPr>
          <a:xfrm>
            <a:off x="255278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9" name="Google Shape;249;p27"/>
          <p:cNvSpPr txBox="1">
            <a:spLocks noGrp="1"/>
          </p:cNvSpPr>
          <p:nvPr>
            <p:ph type="subTitle" idx="4"/>
          </p:nvPr>
        </p:nvSpPr>
        <p:spPr>
          <a:xfrm>
            <a:off x="255278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0" name="Google Shape;250;p27"/>
          <p:cNvSpPr txBox="1">
            <a:spLocks noGrp="1"/>
          </p:cNvSpPr>
          <p:nvPr>
            <p:ph type="subTitle" idx="5"/>
          </p:nvPr>
        </p:nvSpPr>
        <p:spPr>
          <a:xfrm>
            <a:off x="46768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1" name="Google Shape;251;p27"/>
          <p:cNvSpPr txBox="1">
            <a:spLocks noGrp="1"/>
          </p:cNvSpPr>
          <p:nvPr>
            <p:ph type="subTitle" idx="6"/>
          </p:nvPr>
        </p:nvSpPr>
        <p:spPr>
          <a:xfrm>
            <a:off x="46768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2" name="Google Shape;252;p27"/>
          <p:cNvSpPr txBox="1">
            <a:spLocks noGrp="1"/>
          </p:cNvSpPr>
          <p:nvPr>
            <p:ph type="subTitle" idx="7"/>
          </p:nvPr>
        </p:nvSpPr>
        <p:spPr>
          <a:xfrm>
            <a:off x="680403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3" name="Google Shape;253;p27"/>
          <p:cNvSpPr txBox="1">
            <a:spLocks noGrp="1"/>
          </p:cNvSpPr>
          <p:nvPr>
            <p:ph type="subTitle" idx="8"/>
          </p:nvPr>
        </p:nvSpPr>
        <p:spPr>
          <a:xfrm>
            <a:off x="680403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4" name="Google Shape;254;p27"/>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Section title center">
  <p:cSld name="Section title center_1">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57" name="Google Shape;257;p28"/>
          <p:cNvSpPr/>
          <p:nvPr/>
        </p:nvSpPr>
        <p:spPr>
          <a:xfrm>
            <a:off x="3886200" y="1087364"/>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8" name="Google Shape;258;p28"/>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Section title center">
  <p:cSld name="Section title center_2">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1" name="Google Shape;261;p29"/>
          <p:cNvSpPr/>
          <p:nvPr/>
        </p:nvSpPr>
        <p:spPr>
          <a:xfrm>
            <a:off x="3886200" y="1087364"/>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2" name="Google Shape;262;p29"/>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Section title center">
  <p:cSld name="Section title center_3">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5" name="Google Shape;265;p30"/>
          <p:cNvSpPr/>
          <p:nvPr/>
        </p:nvSpPr>
        <p:spPr>
          <a:xfrm>
            <a:off x="3886200" y="108736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6" name="Google Shape;266;p30"/>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Section title left">
  <p:cSld name="Section title left_1">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9" name="Google Shape;269;p31"/>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0" name="Google Shape;270;p31"/>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Section title left">
  <p:cSld name="Section title left_2">
    <p:spTree>
      <p:nvGrpSpPr>
        <p:cNvPr id="1" name="Shape 271"/>
        <p:cNvGrpSpPr/>
        <p:nvPr/>
      </p:nvGrpSpPr>
      <p:grpSpPr>
        <a:xfrm>
          <a:off x="0" y="0"/>
          <a:ext cx="0" cy="0"/>
          <a:chOff x="0" y="0"/>
          <a:chExt cx="0" cy="0"/>
        </a:xfrm>
      </p:grpSpPr>
      <p:sp>
        <p:nvSpPr>
          <p:cNvPr id="272" name="Google Shape;272;p32"/>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 name="Google Shape;273;p32"/>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4" name="Google Shape;274;p32"/>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Section title left">
  <p:cSld name="Section title left_3">
    <p:spTree>
      <p:nvGrpSpPr>
        <p:cNvPr id="1" name="Shape 275"/>
        <p:cNvGrpSpPr/>
        <p:nvPr/>
      </p:nvGrpSpPr>
      <p:grpSpPr>
        <a:xfrm>
          <a:off x="0" y="0"/>
          <a:ext cx="0" cy="0"/>
          <a:chOff x="0" y="0"/>
          <a:chExt cx="0" cy="0"/>
        </a:xfrm>
      </p:grpSpPr>
      <p:sp>
        <p:nvSpPr>
          <p:cNvPr id="276" name="Google Shape;276;p33"/>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7" name="Google Shape;277;p33"/>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8" name="Google Shape;278;p33"/>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Template instructions (Footer Instructions)_1_1_1">
    <p:bg>
      <p:bgPr>
        <a:solidFill>
          <a:schemeClr val="lt1"/>
        </a:solidFill>
        <a:effectLst/>
      </p:bgPr>
    </p:bg>
    <p:spTree>
      <p:nvGrpSpPr>
        <p:cNvPr id="1" name="Shape 58"/>
        <p:cNvGrpSpPr/>
        <p:nvPr/>
      </p:nvGrpSpPr>
      <p:grpSpPr>
        <a:xfrm>
          <a:off x="0" y="0"/>
          <a:ext cx="0" cy="0"/>
          <a:chOff x="0" y="0"/>
          <a:chExt cx="0" cy="0"/>
        </a:xfrm>
      </p:grpSpPr>
      <p:sp>
        <p:nvSpPr>
          <p:cNvPr id="59" name="Google Shape;59;p4"/>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Shape</a:t>
            </a:r>
            <a:r>
              <a:rPr lang="en" sz="3600" b="1" i="0" u="none" strike="noStrike" cap="none">
                <a:solidFill>
                  <a:schemeClr val="dk1"/>
                </a:solidFill>
              </a:rPr>
              <a:t> instructions</a:t>
            </a:r>
            <a:endParaRPr sz="3600" b="1">
              <a:solidFill>
                <a:schemeClr val="dk1"/>
              </a:solidFill>
            </a:endParaRPr>
          </a:p>
        </p:txBody>
      </p:sp>
      <p:sp>
        <p:nvSpPr>
          <p:cNvPr id="60" name="Google Shape;60;p4"/>
          <p:cNvSpPr txBox="1"/>
          <p:nvPr/>
        </p:nvSpPr>
        <p:spPr>
          <a:xfrm>
            <a:off x="806575" y="3558225"/>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dk1"/>
                </a:solidFill>
              </a:rPr>
              <a:t>all line widths or outlines should be 2px </a:t>
            </a:r>
            <a:endParaRPr>
              <a:solidFill>
                <a:schemeClr val="dk1"/>
              </a:solidFill>
            </a:endParaRPr>
          </a:p>
        </p:txBody>
      </p:sp>
      <p:sp>
        <p:nvSpPr>
          <p:cNvPr id="61" name="Google Shape;61;p4"/>
          <p:cNvSpPr/>
          <p:nvPr/>
        </p:nvSpPr>
        <p:spPr>
          <a:xfrm>
            <a:off x="3412022" y="1302959"/>
            <a:ext cx="1371600" cy="13716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2" name="Google Shape;62;p4"/>
          <p:cNvSpPr/>
          <p:nvPr/>
        </p:nvSpPr>
        <p:spPr>
          <a:xfrm>
            <a:off x="5097086" y="2125839"/>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63" name="Google Shape;63;p4"/>
          <p:cNvPicPr preferRelativeResize="0"/>
          <p:nvPr/>
        </p:nvPicPr>
        <p:blipFill rotWithShape="1">
          <a:blip r:embed="rId2">
            <a:alphaModFix/>
          </a:blip>
          <a:srcRect b="8583"/>
          <a:stretch/>
        </p:blipFill>
        <p:spPr>
          <a:xfrm>
            <a:off x="836119" y="1327404"/>
            <a:ext cx="2286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64" name="Google Shape;64;p4"/>
          <p:cNvSpPr/>
          <p:nvPr/>
        </p:nvSpPr>
        <p:spPr>
          <a:xfrm>
            <a:off x="1427475" y="1327400"/>
            <a:ext cx="548700" cy="5487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 name="Google Shape;65;p4"/>
          <p:cNvSpPr txBox="1"/>
          <p:nvPr/>
        </p:nvSpPr>
        <p:spPr>
          <a:xfrm>
            <a:off x="3488225" y="3558225"/>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dk1"/>
                </a:solidFill>
              </a:rPr>
              <a:t>feel free to copy and paste from here! </a:t>
            </a:r>
            <a:br>
              <a:rPr lang="en">
                <a:solidFill>
                  <a:schemeClr val="dk1"/>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66" name="Google Shape;66;p4"/>
          <p:cNvSpPr/>
          <p:nvPr/>
        </p:nvSpPr>
        <p:spPr>
          <a:xfrm>
            <a:off x="6111625" y="1327400"/>
            <a:ext cx="2288100" cy="1347300"/>
          </a:xfrm>
          <a:prstGeom prst="roundRect">
            <a:avLst>
              <a:gd name="adj" fmla="val 5090"/>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txBox="1"/>
          <p:nvPr/>
        </p:nvSpPr>
        <p:spPr>
          <a:xfrm>
            <a:off x="30983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Large circle </a:t>
            </a:r>
            <a:br>
              <a:rPr lang="en" sz="1600">
                <a:solidFill>
                  <a:schemeClr val="dk1"/>
                </a:solidFill>
              </a:rPr>
            </a:br>
            <a:r>
              <a:rPr lang="en" sz="1600">
                <a:solidFill>
                  <a:schemeClr val="dk1"/>
                </a:solidFill>
              </a:rPr>
              <a:t>(1.5”)</a:t>
            </a:r>
            <a:endParaRPr sz="1600">
              <a:solidFill>
                <a:schemeClr val="dk1"/>
              </a:solidFill>
            </a:endParaRPr>
          </a:p>
        </p:txBody>
      </p:sp>
      <p:sp>
        <p:nvSpPr>
          <p:cNvPr id="68" name="Google Shape;68;p4"/>
          <p:cNvSpPr txBox="1"/>
          <p:nvPr/>
        </p:nvSpPr>
        <p:spPr>
          <a:xfrm>
            <a:off x="43719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Small circle </a:t>
            </a:r>
            <a:br>
              <a:rPr lang="en" sz="1600">
                <a:solidFill>
                  <a:schemeClr val="dk1"/>
                </a:solidFill>
              </a:rPr>
            </a:br>
            <a:r>
              <a:rPr lang="en" sz="1600">
                <a:solidFill>
                  <a:schemeClr val="dk1"/>
                </a:solidFill>
              </a:rPr>
              <a:t>(0.6”)</a:t>
            </a:r>
            <a:endParaRPr sz="1600">
              <a:solidFill>
                <a:schemeClr val="dk1"/>
              </a:solidFill>
            </a:endParaRPr>
          </a:p>
        </p:txBody>
      </p:sp>
      <p:sp>
        <p:nvSpPr>
          <p:cNvPr id="69" name="Google Shape;69;p4"/>
          <p:cNvSpPr txBox="1"/>
          <p:nvPr/>
        </p:nvSpPr>
        <p:spPr>
          <a:xfrm>
            <a:off x="625622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Rectangle with rounded corners</a:t>
            </a:r>
            <a:endParaRPr sz="1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Large statement">
  <p:cSld name="Section title left_4">
    <p:bg>
      <p:bgPr>
        <a:gradFill>
          <a:gsLst>
            <a:gs pos="0">
              <a:schemeClr val="accent5"/>
            </a:gs>
            <a:gs pos="50000">
              <a:schemeClr val="accent1"/>
            </a:gs>
            <a:gs pos="100000">
              <a:schemeClr val="accent4"/>
            </a:gs>
          </a:gsLst>
          <a:lin ang="18900044" scaled="0"/>
        </a:gradFill>
        <a:effectLst/>
      </p:bgPr>
    </p:bg>
    <p:spTree>
      <p:nvGrpSpPr>
        <p:cNvPr id="1" name="Shape 279"/>
        <p:cNvGrpSpPr/>
        <p:nvPr/>
      </p:nvGrpSpPr>
      <p:grpSpPr>
        <a:xfrm>
          <a:off x="0" y="0"/>
          <a:ext cx="0" cy="0"/>
          <a:chOff x="0" y="0"/>
          <a:chExt cx="0" cy="0"/>
        </a:xfrm>
      </p:grpSpPr>
      <p:sp>
        <p:nvSpPr>
          <p:cNvPr id="283" name="Google Shape;283;p34"/>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65080BEB-FE6C-CB97-962D-2D9A882A737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DD664EE-D82B-DF4C-9605-DA494D32CD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Large statement">
  <p:cSld name="Section title left_5">
    <p:bg>
      <p:bgPr>
        <a:gradFill>
          <a:gsLst>
            <a:gs pos="0">
              <a:schemeClr val="accent2"/>
            </a:gs>
            <a:gs pos="24000">
              <a:schemeClr val="accent5"/>
            </a:gs>
            <a:gs pos="100000">
              <a:schemeClr val="accent1"/>
            </a:gs>
          </a:gsLst>
          <a:lin ang="18900044" scaled="0"/>
        </a:gradFill>
        <a:effectLst/>
      </p:bgPr>
    </p:bg>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5833C7B6-2200-5E9D-A7FE-B2ACDD0A1DD2}"/>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4F3A271-4822-E90F-8CBA-AECF0C70C2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Large statement">
  <p:cSld name="Section title left_6">
    <p:bg>
      <p:bgPr>
        <a:gradFill>
          <a:gsLst>
            <a:gs pos="0">
              <a:schemeClr val="accent2"/>
            </a:gs>
            <a:gs pos="51000">
              <a:schemeClr val="accent6"/>
            </a:gs>
            <a:gs pos="100000">
              <a:schemeClr val="accent3"/>
            </a:gs>
          </a:gsLst>
          <a:lin ang="18900044" scaled="0"/>
        </a:gradFill>
        <a:effectLst/>
      </p:bgPr>
    </p:bg>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0BCC2911-0ED0-0CA5-F818-FA69DDBB387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A262EB9-77D1-2B51-0779-F64807C4A6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Title only">
  <p:cSld name="Two points_3">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Title &amp; text">
  <p:cSld name="Two points_3_2">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7" name="Google Shape;307;p39"/>
          <p:cNvSpPr txBox="1">
            <a:spLocks noGrp="1"/>
          </p:cNvSpPr>
          <p:nvPr>
            <p:ph type="subTitle" idx="1"/>
          </p:nvPr>
        </p:nvSpPr>
        <p:spPr>
          <a:xfrm>
            <a:off x="4381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08" name="Google Shape;308;p39"/>
          <p:cNvSpPr txBox="1">
            <a:spLocks noGrp="1"/>
          </p:cNvSpPr>
          <p:nvPr>
            <p:ph type="subTitle" idx="2"/>
          </p:nvPr>
        </p:nvSpPr>
        <p:spPr>
          <a:xfrm>
            <a:off x="4381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09" name="Google Shape;309;p39"/>
          <p:cNvSpPr txBox="1">
            <a:spLocks noGrp="1"/>
          </p:cNvSpPr>
          <p:nvPr>
            <p:ph type="subTitle" idx="3"/>
          </p:nvPr>
        </p:nvSpPr>
        <p:spPr>
          <a:xfrm>
            <a:off x="47386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10" name="Google Shape;310;p39"/>
          <p:cNvSpPr txBox="1">
            <a:spLocks noGrp="1"/>
          </p:cNvSpPr>
          <p:nvPr>
            <p:ph type="subTitle" idx="4"/>
          </p:nvPr>
        </p:nvSpPr>
        <p:spPr>
          <a:xfrm>
            <a:off x="47386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Two points">
  <p:cSld name="Two points_3_1">
    <p:spTree>
      <p:nvGrpSpPr>
        <p:cNvPr id="1" name="Shape 311"/>
        <p:cNvGrpSpPr/>
        <p:nvPr/>
      </p:nvGrpSpPr>
      <p:grpSpPr>
        <a:xfrm>
          <a:off x="0" y="0"/>
          <a:ext cx="0" cy="0"/>
          <a:chOff x="0" y="0"/>
          <a:chExt cx="0" cy="0"/>
        </a:xfrm>
      </p:grpSpPr>
      <p:sp>
        <p:nvSpPr>
          <p:cNvPr id="312" name="Google Shape;312;p40"/>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3" name="Google Shape;313;p40"/>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 name="Google Shape;314;p40"/>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15" name="Google Shape;315;p40"/>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6" name="Google Shape;316;p40"/>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 name="Google Shape;317;p40"/>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8" name="Google Shape;318;p40"/>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Three points">
  <p:cSld name="Two points_1">
    <p:spTree>
      <p:nvGrpSpPr>
        <p:cNvPr id="1" name="Shape 319"/>
        <p:cNvGrpSpPr/>
        <p:nvPr/>
      </p:nvGrpSpPr>
      <p:grpSpPr>
        <a:xfrm>
          <a:off x="0" y="0"/>
          <a:ext cx="0" cy="0"/>
          <a:chOff x="0" y="0"/>
          <a:chExt cx="0" cy="0"/>
        </a:xfrm>
      </p:grpSpPr>
      <p:sp>
        <p:nvSpPr>
          <p:cNvPr id="320" name="Google Shape;320;p41"/>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 name="Google Shape;321;p41"/>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 name="Google Shape;322;p41"/>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3" name="Google Shape;323;p41"/>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4" name="Google Shape;324;p41"/>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5" name="Google Shape;325;p41"/>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6" name="Google Shape;326;p41"/>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1"/>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8" name="Google Shape;328;p41"/>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9" name="Google Shape;329;p4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35. Four points">
  <p:cSld name="Four points">
    <p:spTree>
      <p:nvGrpSpPr>
        <p:cNvPr id="1" name="Shape 330"/>
        <p:cNvGrpSpPr/>
        <p:nvPr/>
      </p:nvGrpSpPr>
      <p:grpSpPr>
        <a:xfrm>
          <a:off x="0" y="0"/>
          <a:ext cx="0" cy="0"/>
          <a:chOff x="0" y="0"/>
          <a:chExt cx="0" cy="0"/>
        </a:xfrm>
      </p:grpSpPr>
      <p:sp>
        <p:nvSpPr>
          <p:cNvPr id="331" name="Google Shape;331;p42"/>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 name="Google Shape;332;p42"/>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3" name="Google Shape;333;p42"/>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2"/>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 name="Google Shape;335;p42"/>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6" name="Google Shape;336;p42"/>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7" name="Google Shape;337;p42"/>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8" name="Google Shape;338;p42"/>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9" name="Google Shape;339;p42"/>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0" name="Google Shape;340;p42"/>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1" name="Google Shape;341;p42"/>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2" name="Google Shape;342;p42"/>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3" name="Google Shape;343;p4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36. Two points with large icon">
  <p:cSld name="Two points_2">
    <p:spTree>
      <p:nvGrpSpPr>
        <p:cNvPr id="1" name="Shape 344"/>
        <p:cNvGrpSpPr/>
        <p:nvPr/>
      </p:nvGrpSpPr>
      <p:grpSpPr>
        <a:xfrm>
          <a:off x="0" y="0"/>
          <a:ext cx="0" cy="0"/>
          <a:chOff x="0" y="0"/>
          <a:chExt cx="0" cy="0"/>
        </a:xfrm>
      </p:grpSpPr>
      <p:sp>
        <p:nvSpPr>
          <p:cNvPr id="345" name="Google Shape;345;p43"/>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3"/>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3"/>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8" name="Google Shape;348;p43"/>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9" name="Google Shape;349;p43"/>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0" name="Google Shape;350;p43"/>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1" name="Google Shape;351;p43"/>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2" name="Google Shape;352;p43"/>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37. Three points with large icon">
  <p:cSld name="Two points_1_1">
    <p:spTree>
      <p:nvGrpSpPr>
        <p:cNvPr id="1" name="Shape 353"/>
        <p:cNvGrpSpPr/>
        <p:nvPr/>
      </p:nvGrpSpPr>
      <p:grpSpPr>
        <a:xfrm>
          <a:off x="0" y="0"/>
          <a:ext cx="0" cy="0"/>
          <a:chOff x="0" y="0"/>
          <a:chExt cx="0" cy="0"/>
        </a:xfrm>
      </p:grpSpPr>
      <p:sp>
        <p:nvSpPr>
          <p:cNvPr id="354" name="Google Shape;354;p44"/>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5" name="Google Shape;355;p44"/>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6" name="Google Shape;356;p44"/>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7" name="Google Shape;357;p44"/>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8" name="Google Shape;358;p44"/>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9" name="Google Shape;359;p44"/>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44"/>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1" name="Google Shape;361;p44"/>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2" name="Google Shape;362;p44"/>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3" name="Google Shape;363;p44"/>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4" name="Google Shape;364;p44"/>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4. Template instructions (font guide)">
  <p:cSld name="Template instructions (font guide)">
    <p:spTree>
      <p:nvGrpSpPr>
        <p:cNvPr id="1" name="Shape 70"/>
        <p:cNvGrpSpPr/>
        <p:nvPr/>
      </p:nvGrpSpPr>
      <p:grpSpPr>
        <a:xfrm>
          <a:off x="0" y="0"/>
          <a:ext cx="0" cy="0"/>
          <a:chOff x="0" y="0"/>
          <a:chExt cx="0" cy="0"/>
        </a:xfrm>
      </p:grpSpPr>
      <p:graphicFrame>
        <p:nvGraphicFramePr>
          <p:cNvPr id="71" name="Google Shape;71;p5"/>
          <p:cNvGraphicFramePr/>
          <p:nvPr/>
        </p:nvGraphicFramePr>
        <p:xfrm>
          <a:off x="3052739" y="272348"/>
          <a:ext cx="5993800" cy="4343275"/>
        </p:xfrm>
        <a:graphic>
          <a:graphicData uri="http://schemas.openxmlformats.org/drawingml/2006/table">
            <a:tbl>
              <a:tblPr firstRow="1" bandRow="1">
                <a:noFill/>
                <a:tableStyleId>{F34BB42A-5507-4F22-BF7D-074E503C15F3}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a:solidFill>
                            <a:schemeClr val="dk1"/>
                          </a:solidFill>
                        </a:rPr>
                        <a:t>X-l</a:t>
                      </a:r>
                      <a:r>
                        <a:rPr lang="en" sz="6000" b="1" i="0" u="none" strike="noStrike" cap="none">
                          <a:solidFill>
                            <a:schemeClr val="dk1"/>
                          </a:solidFill>
                          <a:latin typeface="Arial"/>
                          <a:ea typeface="Arial"/>
                          <a:cs typeface="Arial"/>
                          <a:sym typeface="Arial"/>
                        </a:rPr>
                        <a:t>arge </a:t>
                      </a:r>
                      <a:r>
                        <a:rPr lang="en" sz="6000" b="1">
                          <a:solidFill>
                            <a:schemeClr val="dk1"/>
                          </a:solidFill>
                        </a:rPr>
                        <a:t>#</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60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solidFill>
                            <a:schemeClr val="dk1"/>
                          </a:solidFill>
                        </a:rPr>
                        <a:t>Large title</a:t>
                      </a:r>
                      <a:endParaRPr sz="44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chemeClr val="dk2"/>
                          </a:solidFill>
                        </a:rPr>
                        <a:t>Arial Bold 44pt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solidFill>
                            <a:schemeClr val="dk1"/>
                          </a:solidFill>
                        </a:rPr>
                        <a:t>Medium</a:t>
                      </a:r>
                      <a:r>
                        <a:rPr lang="en" sz="3600" b="1" i="0" u="none" strike="noStrike" cap="none">
                          <a:solidFill>
                            <a:schemeClr val="dk1"/>
                          </a:solidFill>
                          <a:latin typeface="Arial"/>
                          <a:ea typeface="Arial"/>
                          <a:cs typeface="Arial"/>
                          <a:sym typeface="Arial"/>
                        </a:rPr>
                        <a:t>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36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None/>
                      </a:pPr>
                      <a:r>
                        <a:rPr lang="en" sz="2800" b="1">
                          <a:solidFill>
                            <a:schemeClr val="dk1"/>
                          </a:solidFil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Bold 28pt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a:solidFill>
                            <a:schemeClr val="dk1"/>
                          </a:solidFill>
                        </a:rPr>
                        <a:t>X-s</a:t>
                      </a:r>
                      <a:r>
                        <a:rPr lang="en" sz="2000" b="1" i="0" u="none" strike="noStrike" cap="none">
                          <a:solidFill>
                            <a:schemeClr val="dk1"/>
                          </a:solidFill>
                          <a:latin typeface="Arial"/>
                          <a:ea typeface="Arial"/>
                          <a:cs typeface="Arial"/>
                          <a:sym typeface="Arial"/>
                        </a:rPr>
                        <a:t>mall title</a:t>
                      </a:r>
                      <a:endParaRPr sz="20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20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dk1"/>
                          </a:solidFill>
                        </a:rPr>
                        <a:t>Information</a:t>
                      </a:r>
                      <a:endParaRPr sz="400">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Small information, supporting descriptions</a:t>
                      </a:r>
                      <a:endParaRPr i="0" u="none" strike="noStrike" cap="none">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14</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None/>
                      </a:pPr>
                      <a:r>
                        <a:rPr lang="en" sz="1200">
                          <a:solidFill>
                            <a:schemeClr val="dk2"/>
                          </a:solidFill>
                        </a:rPr>
                        <a:t>X-small information, supporting descriptions</a:t>
                      </a:r>
                      <a:endParaRPr sz="12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Regular 12pt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chemeClr val="dk2"/>
                          </a:solidFill>
                          <a:latin typeface="Roboto Mono"/>
                          <a:ea typeface="Roboto Mono"/>
                          <a:cs typeface="Roboto Mono"/>
                          <a:sym typeface="Roboto Mono"/>
                        </a:rPr>
                        <a:t>Small dates, usernames, information</a:t>
                      </a:r>
                      <a:endParaRPr sz="1200">
                        <a:solidFill>
                          <a:schemeClr val="dk2"/>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 12</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72" name="Google Shape;72;p5"/>
          <p:cNvSpPr txBox="1"/>
          <p:nvPr/>
        </p:nvSpPr>
        <p:spPr>
          <a:xfrm>
            <a:off x="218850" y="2275500"/>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 sz="3600" b="1">
                <a:solidFill>
                  <a:schemeClr val="dk1"/>
                </a:solidFill>
              </a:rPr>
              <a:t>Font guide</a:t>
            </a:r>
            <a:endParaRPr sz="3600" b="1">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38. Four points with large icon">
  <p:cSld name="Four points_1">
    <p:spTree>
      <p:nvGrpSpPr>
        <p:cNvPr id="1" name="Shape 365"/>
        <p:cNvGrpSpPr/>
        <p:nvPr/>
      </p:nvGrpSpPr>
      <p:grpSpPr>
        <a:xfrm>
          <a:off x="0" y="0"/>
          <a:ext cx="0" cy="0"/>
          <a:chOff x="0" y="0"/>
          <a:chExt cx="0" cy="0"/>
        </a:xfrm>
      </p:grpSpPr>
      <p:sp>
        <p:nvSpPr>
          <p:cNvPr id="366" name="Google Shape;366;p45"/>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7" name="Google Shape;367;p45"/>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8" name="Google Shape;368;p45"/>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9" name="Google Shape;369;p45"/>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0" name="Google Shape;370;p45"/>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1" name="Google Shape;371;p45"/>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2" name="Google Shape;372;p45"/>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3" name="Google Shape;373;p45"/>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4" name="Google Shape;374;p45"/>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5" name="Google Shape;375;p45"/>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6" name="Google Shape;376;p45"/>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7" name="Google Shape;377;p45"/>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8" name="Google Shape;378;p45"/>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9" name="Google Shape;379;p45"/>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39. Three points with title">
  <p:cSld name="Three points with title">
    <p:spTree>
      <p:nvGrpSpPr>
        <p:cNvPr id="1" name="Shape 380"/>
        <p:cNvGrpSpPr/>
        <p:nvPr/>
      </p:nvGrpSpPr>
      <p:grpSpPr>
        <a:xfrm>
          <a:off x="0" y="0"/>
          <a:ext cx="0" cy="0"/>
          <a:chOff x="0" y="0"/>
          <a:chExt cx="0" cy="0"/>
        </a:xfrm>
      </p:grpSpPr>
      <p:sp>
        <p:nvSpPr>
          <p:cNvPr id="381" name="Google Shape;381;p46"/>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2" name="Google Shape;382;p46"/>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3" name="Google Shape;383;p46"/>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4" name="Google Shape;384;p46"/>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85" name="Google Shape;385;p46"/>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0" name="Google Shape;390;p46"/>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40. Four points with title">
  <p:cSld name="Four points with title">
    <p:spTree>
      <p:nvGrpSpPr>
        <p:cNvPr id="1" name="Shape 391"/>
        <p:cNvGrpSpPr/>
        <p:nvPr/>
      </p:nvGrpSpPr>
      <p:grpSpPr>
        <a:xfrm>
          <a:off x="0" y="0"/>
          <a:ext cx="0" cy="0"/>
          <a:chOff x="0" y="0"/>
          <a:chExt cx="0" cy="0"/>
        </a:xfrm>
      </p:grpSpPr>
      <p:sp>
        <p:nvSpPr>
          <p:cNvPr id="392" name="Google Shape;392;p47"/>
          <p:cNvSpPr/>
          <p:nvPr/>
        </p:nvSpPr>
        <p:spPr>
          <a:xfrm>
            <a:off x="3373356"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3" name="Google Shape;393;p47"/>
          <p:cNvSpPr/>
          <p:nvPr/>
        </p:nvSpPr>
        <p:spPr>
          <a:xfrm>
            <a:off x="6282529"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4" name="Google Shape;394;p47"/>
          <p:cNvSpPr/>
          <p:nvPr/>
        </p:nvSpPr>
        <p:spPr>
          <a:xfrm>
            <a:off x="3373356"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5" name="Google Shape;395;p47"/>
          <p:cNvSpPr/>
          <p:nvPr/>
        </p:nvSpPr>
        <p:spPr>
          <a:xfrm>
            <a:off x="6320504"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6" name="Google Shape;396;p47"/>
          <p:cNvSpPr txBox="1">
            <a:spLocks noGrp="1"/>
          </p:cNvSpPr>
          <p:nvPr>
            <p:ph type="title"/>
          </p:nvPr>
        </p:nvSpPr>
        <p:spPr>
          <a:xfrm>
            <a:off x="376469" y="1700213"/>
            <a:ext cx="2552241" cy="1743075"/>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chemeClr val="dk1"/>
              </a:buClr>
              <a:buSzPts val="3600"/>
              <a:buFont typeface="Arial"/>
              <a:buNone/>
              <a:defRPr sz="3600" b="1">
                <a:solidFill>
                  <a:schemeClr val="dk1"/>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97" name="Google Shape;397;p47"/>
          <p:cNvSpPr txBox="1">
            <a:spLocks noGrp="1"/>
          </p:cNvSpPr>
          <p:nvPr>
            <p:ph type="subTitle" idx="1"/>
          </p:nvPr>
        </p:nvSpPr>
        <p:spPr>
          <a:xfrm>
            <a:off x="3265921"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8" name="Google Shape;398;p47"/>
          <p:cNvSpPr txBox="1">
            <a:spLocks noGrp="1"/>
          </p:cNvSpPr>
          <p:nvPr>
            <p:ph type="subTitle" idx="2"/>
          </p:nvPr>
        </p:nvSpPr>
        <p:spPr>
          <a:xfrm>
            <a:off x="3265921"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9" name="Google Shape;399;p47"/>
          <p:cNvSpPr txBox="1">
            <a:spLocks noGrp="1"/>
          </p:cNvSpPr>
          <p:nvPr>
            <p:ph type="subTitle" idx="3"/>
          </p:nvPr>
        </p:nvSpPr>
        <p:spPr>
          <a:xfrm>
            <a:off x="3265921"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0" name="Google Shape;400;p47"/>
          <p:cNvSpPr txBox="1">
            <a:spLocks noGrp="1"/>
          </p:cNvSpPr>
          <p:nvPr>
            <p:ph type="subTitle" idx="4"/>
          </p:nvPr>
        </p:nvSpPr>
        <p:spPr>
          <a:xfrm>
            <a:off x="3265921"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1" name="Google Shape;401;p47"/>
          <p:cNvSpPr txBox="1">
            <a:spLocks noGrp="1"/>
          </p:cNvSpPr>
          <p:nvPr>
            <p:ph type="subTitle" idx="5"/>
          </p:nvPr>
        </p:nvSpPr>
        <p:spPr>
          <a:xfrm>
            <a:off x="6228577"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6"/>
          </p:nvPr>
        </p:nvSpPr>
        <p:spPr>
          <a:xfrm>
            <a:off x="6228577"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3" name="Google Shape;403;p47"/>
          <p:cNvSpPr txBox="1">
            <a:spLocks noGrp="1"/>
          </p:cNvSpPr>
          <p:nvPr>
            <p:ph type="subTitle" idx="7"/>
          </p:nvPr>
        </p:nvSpPr>
        <p:spPr>
          <a:xfrm>
            <a:off x="6228577"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4" name="Google Shape;404;p47"/>
          <p:cNvSpPr txBox="1">
            <a:spLocks noGrp="1"/>
          </p:cNvSpPr>
          <p:nvPr>
            <p:ph type="subTitle" idx="8"/>
          </p:nvPr>
        </p:nvSpPr>
        <p:spPr>
          <a:xfrm>
            <a:off x="6228577"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41. Linear process (4 steps)">
  <p:cSld name="Linear process (4 steps)">
    <p:spTree>
      <p:nvGrpSpPr>
        <p:cNvPr id="1" name="Shape 405"/>
        <p:cNvGrpSpPr/>
        <p:nvPr/>
      </p:nvGrpSpPr>
      <p:grpSpPr>
        <a:xfrm>
          <a:off x="0" y="0"/>
          <a:ext cx="0" cy="0"/>
          <a:chOff x="0" y="0"/>
          <a:chExt cx="0" cy="0"/>
        </a:xfrm>
      </p:grpSpPr>
      <p:cxnSp>
        <p:nvCxnSpPr>
          <p:cNvPr id="406" name="Google Shape;406;p48"/>
          <p:cNvCxnSpPr>
            <a:endCxn id="407" idx="4"/>
          </p:cNvCxnSpPr>
          <p:nvPr/>
        </p:nvCxnSpPr>
        <p:spPr>
          <a:xfrm>
            <a:off x="4697034" y="1735049"/>
            <a:ext cx="0" cy="1904700"/>
          </a:xfrm>
          <a:prstGeom prst="straightConnector1">
            <a:avLst/>
          </a:prstGeom>
          <a:noFill/>
          <a:ln w="19050" cap="flat" cmpd="sng">
            <a:solidFill>
              <a:schemeClr val="accent1"/>
            </a:solidFill>
            <a:prstDash val="solid"/>
            <a:round/>
            <a:headEnd type="none" w="sm" len="sm"/>
            <a:tailEnd type="none" w="sm" len="sm"/>
          </a:ln>
        </p:spPr>
      </p:cxnSp>
      <p:sp>
        <p:nvSpPr>
          <p:cNvPr id="408" name="Google Shape;408;p48"/>
          <p:cNvSpPr/>
          <p:nvPr/>
        </p:nvSpPr>
        <p:spPr>
          <a:xfrm>
            <a:off x="4481703" y="1577340"/>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09" name="Google Shape;409;p48"/>
          <p:cNvSpPr/>
          <p:nvPr/>
        </p:nvSpPr>
        <p:spPr>
          <a:xfrm>
            <a:off x="4482722" y="21224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10" name="Google Shape;410;p48"/>
          <p:cNvSpPr/>
          <p:nvPr/>
        </p:nvSpPr>
        <p:spPr>
          <a:xfrm>
            <a:off x="4482722" y="266677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07" name="Google Shape;407;p48"/>
          <p:cNvSpPr/>
          <p:nvPr/>
        </p:nvSpPr>
        <p:spPr>
          <a:xfrm>
            <a:off x="4482722" y="32111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1" name="Google Shape;411;p48"/>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Linear process (5 steps)">
  <p:cSld name="Linear process (5 steps)">
    <p:spTree>
      <p:nvGrpSpPr>
        <p:cNvPr id="1" name="Shape 416"/>
        <p:cNvGrpSpPr/>
        <p:nvPr/>
      </p:nvGrpSpPr>
      <p:grpSpPr>
        <a:xfrm>
          <a:off x="0" y="0"/>
          <a:ext cx="0" cy="0"/>
          <a:chOff x="0" y="0"/>
          <a:chExt cx="0" cy="0"/>
        </a:xfrm>
      </p:grpSpPr>
      <p:cxnSp>
        <p:nvCxnSpPr>
          <p:cNvPr id="417" name="Google Shape;417;p49"/>
          <p:cNvCxnSpPr>
            <a:endCxn id="418" idx="4"/>
          </p:cNvCxnSpPr>
          <p:nvPr/>
        </p:nvCxnSpPr>
        <p:spPr>
          <a:xfrm>
            <a:off x="4697034" y="1446659"/>
            <a:ext cx="0" cy="2448900"/>
          </a:xfrm>
          <a:prstGeom prst="straightConnector1">
            <a:avLst/>
          </a:prstGeom>
          <a:noFill/>
          <a:ln w="19050" cap="flat" cmpd="sng">
            <a:solidFill>
              <a:schemeClr val="accent1"/>
            </a:solidFill>
            <a:prstDash val="solid"/>
            <a:round/>
            <a:headEnd type="none" w="sm" len="sm"/>
            <a:tailEnd type="none" w="sm" len="sm"/>
          </a:ln>
        </p:spPr>
      </p:cxnSp>
      <p:sp>
        <p:nvSpPr>
          <p:cNvPr id="419" name="Google Shape;419;p49"/>
          <p:cNvSpPr/>
          <p:nvPr/>
        </p:nvSpPr>
        <p:spPr>
          <a:xfrm>
            <a:off x="4482722" y="12895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20" name="Google Shape;420;p49"/>
          <p:cNvSpPr/>
          <p:nvPr/>
        </p:nvSpPr>
        <p:spPr>
          <a:xfrm>
            <a:off x="4482722" y="18338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21" name="Google Shape;421;p49"/>
          <p:cNvSpPr/>
          <p:nvPr/>
        </p:nvSpPr>
        <p:spPr>
          <a:xfrm>
            <a:off x="4482722" y="23782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22" name="Google Shape;422;p49"/>
          <p:cNvSpPr/>
          <p:nvPr/>
        </p:nvSpPr>
        <p:spPr>
          <a:xfrm>
            <a:off x="4482722" y="29225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8" name="Google Shape;418;p49"/>
          <p:cNvSpPr/>
          <p:nvPr/>
        </p:nvSpPr>
        <p:spPr>
          <a:xfrm>
            <a:off x="4482722" y="34669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23" name="Google Shape;423;p49"/>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4" name="Google Shape;424;p49"/>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5" name="Google Shape;425;p49"/>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6" name="Google Shape;426;p49"/>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Linear process (6 steps)">
  <p:cSld name="Linear process (6 steps)">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31" name="Google Shape;431;p50"/>
          <p:cNvCxnSpPr/>
          <p:nvPr/>
        </p:nvCxnSpPr>
        <p:spPr>
          <a:xfrm>
            <a:off x="4716590" y="1103479"/>
            <a:ext cx="0" cy="2778987"/>
          </a:xfrm>
          <a:prstGeom prst="straightConnector1">
            <a:avLst/>
          </a:prstGeom>
          <a:noFill/>
          <a:ln w="19050" cap="flat" cmpd="sng">
            <a:solidFill>
              <a:schemeClr val="accent1"/>
            </a:solidFill>
            <a:prstDash val="solid"/>
            <a:round/>
            <a:headEnd type="none" w="sm" len="sm"/>
            <a:tailEnd type="none" w="sm" len="sm"/>
          </a:ln>
        </p:spPr>
      </p:cxnSp>
      <p:sp>
        <p:nvSpPr>
          <p:cNvPr id="432" name="Google Shape;432;p50"/>
          <p:cNvSpPr/>
          <p:nvPr/>
        </p:nvSpPr>
        <p:spPr>
          <a:xfrm>
            <a:off x="4502277" y="9464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33" name="Google Shape;433;p50"/>
          <p:cNvSpPr/>
          <p:nvPr/>
        </p:nvSpPr>
        <p:spPr>
          <a:xfrm>
            <a:off x="4502277" y="14907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34" name="Google Shape;434;p50"/>
          <p:cNvSpPr/>
          <p:nvPr/>
        </p:nvSpPr>
        <p:spPr>
          <a:xfrm>
            <a:off x="4502277" y="20351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35" name="Google Shape;435;p50"/>
          <p:cNvSpPr/>
          <p:nvPr/>
        </p:nvSpPr>
        <p:spPr>
          <a:xfrm>
            <a:off x="4502277" y="25794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36" name="Google Shape;436;p50"/>
          <p:cNvSpPr/>
          <p:nvPr/>
        </p:nvSpPr>
        <p:spPr>
          <a:xfrm>
            <a:off x="4502277" y="31238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37" name="Google Shape;437;p50"/>
          <p:cNvSpPr/>
          <p:nvPr/>
        </p:nvSpPr>
        <p:spPr>
          <a:xfrm>
            <a:off x="4502277" y="36681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6</a:t>
            </a:r>
            <a:endParaRPr sz="1400" b="1" i="0" u="none" strike="noStrike" cap="none">
              <a:solidFill>
                <a:schemeClr val="dk1"/>
              </a:solidFill>
              <a:latin typeface="Roboto Mono"/>
              <a:ea typeface="Roboto Mono"/>
              <a:cs typeface="Roboto Mono"/>
              <a:sym typeface="Roboto Mono"/>
            </a:endParaRPr>
          </a:p>
        </p:txBody>
      </p:sp>
      <p:sp>
        <p:nvSpPr>
          <p:cNvPr id="438" name="Google Shape;438;p50"/>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39" name="Google Shape;439;p50"/>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0" name="Google Shape;440;p50"/>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1" name="Google Shape;441;p50"/>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2" name="Google Shape;442;p50"/>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3" name="Google Shape;443;p50"/>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Linear checklist (4 marks)">
  <p:cSld name="Linear checklist (4 marks)">
    <p:spTree>
      <p:nvGrpSpPr>
        <p:cNvPr id="1" name="Shape 444"/>
        <p:cNvGrpSpPr/>
        <p:nvPr/>
      </p:nvGrpSpPr>
      <p:grpSpPr>
        <a:xfrm>
          <a:off x="0" y="0"/>
          <a:ext cx="0" cy="0"/>
          <a:chOff x="0" y="0"/>
          <a:chExt cx="0" cy="0"/>
        </a:xfrm>
      </p:grpSpPr>
      <p:cxnSp>
        <p:nvCxnSpPr>
          <p:cNvPr id="445" name="Google Shape;445;p51"/>
          <p:cNvCxnSpPr/>
          <p:nvPr/>
        </p:nvCxnSpPr>
        <p:spPr>
          <a:xfrm>
            <a:off x="4716590" y="1743978"/>
            <a:ext cx="0" cy="1749344"/>
          </a:xfrm>
          <a:prstGeom prst="straightConnector1">
            <a:avLst/>
          </a:prstGeom>
          <a:noFill/>
          <a:ln w="19050" cap="flat" cmpd="sng">
            <a:solidFill>
              <a:schemeClr val="accent3"/>
            </a:solidFill>
            <a:prstDash val="solid"/>
            <a:round/>
            <a:headEnd type="none" w="sm" len="sm"/>
            <a:tailEnd type="none" w="sm" len="sm"/>
          </a:ln>
        </p:spPr>
      </p:cxnSp>
      <p:grpSp>
        <p:nvGrpSpPr>
          <p:cNvPr id="446" name="Google Shape;446;p51"/>
          <p:cNvGrpSpPr/>
          <p:nvPr/>
        </p:nvGrpSpPr>
        <p:grpSpPr>
          <a:xfrm>
            <a:off x="4502277" y="1577340"/>
            <a:ext cx="428625" cy="2061675"/>
            <a:chOff x="4502277" y="1577340"/>
            <a:chExt cx="428625" cy="2061675"/>
          </a:xfrm>
        </p:grpSpPr>
        <p:sp>
          <p:nvSpPr>
            <p:cNvPr id="447" name="Google Shape;447;p51"/>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8" name="Google Shape;448;p51"/>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9" name="Google Shape;449;p51"/>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0" name="Google Shape;450;p51"/>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51" name="Google Shape;451;p51"/>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52" name="Google Shape;452;p51"/>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53" name="Google Shape;453;p51"/>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54" name="Google Shape;454;p51"/>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55" name="Google Shape;455;p5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7" name="Google Shape;457;p51"/>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8" name="Google Shape;458;p51"/>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9" name="Google Shape;459;p51"/>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Two photos, two statements 1">
  <p:cSld name="Two photos, two statements_1">
    <p:spTree>
      <p:nvGrpSpPr>
        <p:cNvPr id="1" name="Shape 493"/>
        <p:cNvGrpSpPr/>
        <p:nvPr/>
      </p:nvGrpSpPr>
      <p:grpSpPr>
        <a:xfrm>
          <a:off x="0" y="0"/>
          <a:ext cx="0" cy="0"/>
          <a:chOff x="0" y="0"/>
          <a:chExt cx="0" cy="0"/>
        </a:xfrm>
      </p:grpSpPr>
      <p:sp>
        <p:nvSpPr>
          <p:cNvPr id="494" name="Google Shape;494;p54"/>
          <p:cNvSpPr txBox="1">
            <a:spLocks noGrp="1"/>
          </p:cNvSpPr>
          <p:nvPr>
            <p:ph type="title"/>
          </p:nvPr>
        </p:nvSpPr>
        <p:spPr>
          <a:xfrm>
            <a:off x="497829" y="2136000"/>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5" name="Google Shape;495;p54"/>
          <p:cNvSpPr/>
          <p:nvPr/>
        </p:nvSpPr>
        <p:spPr>
          <a:xfrm>
            <a:off x="6455709"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6" name="Google Shape;496;p54"/>
          <p:cNvSpPr/>
          <p:nvPr/>
        </p:nvSpPr>
        <p:spPr>
          <a:xfrm>
            <a:off x="6455709"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7" name="Google Shape;497;p54"/>
          <p:cNvSpPr txBox="1">
            <a:spLocks noGrp="1"/>
          </p:cNvSpPr>
          <p:nvPr>
            <p:ph type="subTitle" idx="1"/>
          </p:nvPr>
        </p:nvSpPr>
        <p:spPr>
          <a:xfrm>
            <a:off x="6616125"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98" name="Google Shape;498;p54"/>
          <p:cNvSpPr txBox="1">
            <a:spLocks noGrp="1"/>
          </p:cNvSpPr>
          <p:nvPr>
            <p:ph type="subTitle" idx="2"/>
          </p:nvPr>
        </p:nvSpPr>
        <p:spPr>
          <a:xfrm>
            <a:off x="6616122"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99" name="Google Shape;499;p54"/>
          <p:cNvSpPr txBox="1">
            <a:spLocks noGrp="1"/>
          </p:cNvSpPr>
          <p:nvPr>
            <p:ph type="subTitle" idx="3"/>
          </p:nvPr>
        </p:nvSpPr>
        <p:spPr>
          <a:xfrm>
            <a:off x="6616125"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0" name="Google Shape;500;p54"/>
          <p:cNvSpPr txBox="1">
            <a:spLocks noGrp="1"/>
          </p:cNvSpPr>
          <p:nvPr>
            <p:ph type="subTitle" idx="4"/>
          </p:nvPr>
        </p:nvSpPr>
        <p:spPr>
          <a:xfrm>
            <a:off x="6616122"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1" name="Google Shape;501;p54"/>
          <p:cNvSpPr/>
          <p:nvPr/>
        </p:nvSpPr>
        <p:spPr>
          <a:xfrm>
            <a:off x="4003484"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2" name="Google Shape;502;p54"/>
          <p:cNvSpPr/>
          <p:nvPr/>
        </p:nvSpPr>
        <p:spPr>
          <a:xfrm>
            <a:off x="4003484"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3" name="Google Shape;503;p54"/>
          <p:cNvSpPr txBox="1">
            <a:spLocks noGrp="1"/>
          </p:cNvSpPr>
          <p:nvPr>
            <p:ph type="subTitle" idx="5"/>
          </p:nvPr>
        </p:nvSpPr>
        <p:spPr>
          <a:xfrm>
            <a:off x="4163900"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4" name="Google Shape;504;p54"/>
          <p:cNvSpPr txBox="1">
            <a:spLocks noGrp="1"/>
          </p:cNvSpPr>
          <p:nvPr>
            <p:ph type="subTitle" idx="6"/>
          </p:nvPr>
        </p:nvSpPr>
        <p:spPr>
          <a:xfrm>
            <a:off x="4163897"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5" name="Google Shape;505;p54"/>
          <p:cNvSpPr txBox="1">
            <a:spLocks noGrp="1"/>
          </p:cNvSpPr>
          <p:nvPr>
            <p:ph type="subTitle" idx="7"/>
          </p:nvPr>
        </p:nvSpPr>
        <p:spPr>
          <a:xfrm>
            <a:off x="4163900"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6" name="Google Shape;506;p54"/>
          <p:cNvSpPr txBox="1">
            <a:spLocks noGrp="1"/>
          </p:cNvSpPr>
          <p:nvPr>
            <p:ph type="subTitle" idx="8"/>
          </p:nvPr>
        </p:nvSpPr>
        <p:spPr>
          <a:xfrm>
            <a:off x="4163897"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7" name="Google Shape;507;p54"/>
          <p:cNvSpPr/>
          <p:nvPr/>
        </p:nvSpPr>
        <p:spPr>
          <a:xfrm rot="-5400000" flipH="1">
            <a:off x="3660800" y="101858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rot="5400000">
            <a:off x="3660801" y="3123993"/>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rot="-5400000">
            <a:off x="6111895" y="3123993"/>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rot="5400000" flipH="1">
            <a:off x="6111895" y="1018582"/>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Two photos, two statements">
  <p:cSld name="Two photos, two statements">
    <p:spTree>
      <p:nvGrpSpPr>
        <p:cNvPr id="1" name="Shape 511"/>
        <p:cNvGrpSpPr/>
        <p:nvPr/>
      </p:nvGrpSpPr>
      <p:grpSpPr>
        <a:xfrm>
          <a:off x="0" y="0"/>
          <a:ext cx="0" cy="0"/>
          <a:chOff x="0" y="0"/>
          <a:chExt cx="0" cy="0"/>
        </a:xfrm>
      </p:grpSpPr>
      <p:pic>
        <p:nvPicPr>
          <p:cNvPr id="512" name="Google Shape;512;p55"/>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513" name="Google Shape;513;p55"/>
          <p:cNvSpPr>
            <a:spLocks noGrp="1"/>
          </p:cNvSpPr>
          <p:nvPr>
            <p:ph type="pic" idx="2"/>
          </p:nvPr>
        </p:nvSpPr>
        <p:spPr>
          <a:xfrm>
            <a:off x="2217084" y="258199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25000" dist="50800" dir="5400000" sy="-100000" algn="bl" rotWithShape="0"/>
          </a:effectLst>
        </p:spPr>
      </p:sp>
      <p:sp>
        <p:nvSpPr>
          <p:cNvPr id="514" name="Google Shape;514;p55"/>
          <p:cNvSpPr>
            <a:spLocks noGrp="1"/>
          </p:cNvSpPr>
          <p:nvPr>
            <p:ph type="pic" idx="3"/>
          </p:nvPr>
        </p:nvSpPr>
        <p:spPr>
          <a:xfrm>
            <a:off x="2217084" y="482203"/>
            <a:ext cx="2229000" cy="1885800"/>
          </a:xfrm>
          <a:prstGeom prst="roundRect">
            <a:avLst>
              <a:gd name="adj" fmla="val 4636"/>
            </a:avLst>
          </a:prstGeom>
          <a:solidFill>
            <a:srgbClr val="0A0C10"/>
          </a:solidFill>
          <a:ln w="9525" cap="flat" cmpd="sng">
            <a:solidFill>
              <a:schemeClr val="lt2"/>
            </a:solidFill>
            <a:prstDash val="solid"/>
            <a:round/>
            <a:headEnd type="none" w="sm" len="sm"/>
            <a:tailEnd type="none" w="sm" len="sm"/>
          </a:ln>
        </p:spPr>
      </p:sp>
      <p:sp>
        <p:nvSpPr>
          <p:cNvPr id="515" name="Google Shape;515;p55"/>
          <p:cNvSpPr/>
          <p:nvPr/>
        </p:nvSpPr>
        <p:spPr>
          <a:xfrm>
            <a:off x="4703109" y="48220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6" name="Google Shape;516;p55"/>
          <p:cNvSpPr/>
          <p:nvPr/>
        </p:nvSpPr>
        <p:spPr>
          <a:xfrm>
            <a:off x="4703109" y="259634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7" name="Google Shape;517;p55"/>
          <p:cNvSpPr txBox="1">
            <a:spLocks noGrp="1"/>
          </p:cNvSpPr>
          <p:nvPr>
            <p:ph type="subTitle" idx="1"/>
          </p:nvPr>
        </p:nvSpPr>
        <p:spPr>
          <a:xfrm>
            <a:off x="4806379" y="660200"/>
            <a:ext cx="19374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8" name="Google Shape;518;p55"/>
          <p:cNvSpPr txBox="1">
            <a:spLocks noGrp="1"/>
          </p:cNvSpPr>
          <p:nvPr>
            <p:ph type="subTitle" idx="4"/>
          </p:nvPr>
        </p:nvSpPr>
        <p:spPr>
          <a:xfrm>
            <a:off x="4806375" y="1224796"/>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19" name="Google Shape;519;p55"/>
          <p:cNvSpPr txBox="1">
            <a:spLocks noGrp="1"/>
          </p:cNvSpPr>
          <p:nvPr>
            <p:ph type="subTitle" idx="5"/>
          </p:nvPr>
        </p:nvSpPr>
        <p:spPr>
          <a:xfrm>
            <a:off x="4806379" y="2790245"/>
            <a:ext cx="1937400" cy="84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0" name="Google Shape;520;p55"/>
          <p:cNvSpPr txBox="1">
            <a:spLocks noGrp="1"/>
          </p:cNvSpPr>
          <p:nvPr>
            <p:ph type="subTitle" idx="6"/>
          </p:nvPr>
        </p:nvSpPr>
        <p:spPr>
          <a:xfrm>
            <a:off x="4806375" y="3385774"/>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21" name="Google Shape;521;p55"/>
          <p:cNvSpPr/>
          <p:nvPr/>
        </p:nvSpPr>
        <p:spPr>
          <a:xfrm rot="-5400000" flipH="1">
            <a:off x="4359450" y="993957"/>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5"/>
          <p:cNvSpPr/>
          <p:nvPr/>
        </p:nvSpPr>
        <p:spPr>
          <a:xfrm rot="5400000">
            <a:off x="4359451" y="309936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One photo, one statement with title">
  <p:cSld name="One photo, two statements_1_1">
    <p:spTree>
      <p:nvGrpSpPr>
        <p:cNvPr id="1" name="Shape 523"/>
        <p:cNvGrpSpPr/>
        <p:nvPr/>
      </p:nvGrpSpPr>
      <p:grpSpPr>
        <a:xfrm>
          <a:off x="0" y="0"/>
          <a:ext cx="0" cy="0"/>
          <a:chOff x="0" y="0"/>
          <a:chExt cx="0" cy="0"/>
        </a:xfrm>
      </p:grpSpPr>
      <p:pic>
        <p:nvPicPr>
          <p:cNvPr id="524" name="Google Shape;524;p56"/>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25" name="Google Shape;525;p56"/>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1000" dist="28575" dir="5400000" fadeDir="5400012" sy="-100000" algn="bl" rotWithShape="0"/>
          </a:effectLst>
        </p:spPr>
      </p:sp>
      <p:sp>
        <p:nvSpPr>
          <p:cNvPr id="526" name="Google Shape;526;p56"/>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7" name="Google Shape;527;p56"/>
          <p:cNvSpPr txBox="1">
            <a:spLocks noGrp="1"/>
          </p:cNvSpPr>
          <p:nvPr>
            <p:ph type="subTitle" idx="3"/>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8" name="Google Shape;528;p5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29" name="Google Shape;529;p56"/>
          <p:cNvSpPr txBox="1">
            <a:spLocks noGrp="1"/>
          </p:cNvSpPr>
          <p:nvPr>
            <p:ph type="subTitle" idx="4"/>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5. Template instructions (font guide) 1">
  <p:cSld name="Template instructions (font guide)_1">
    <p:spTree>
      <p:nvGrpSpPr>
        <p:cNvPr id="1" name="Shape 73"/>
        <p:cNvGrpSpPr/>
        <p:nvPr/>
      </p:nvGrpSpPr>
      <p:grpSpPr>
        <a:xfrm>
          <a:off x="0" y="0"/>
          <a:ext cx="0" cy="0"/>
          <a:chOff x="0" y="0"/>
          <a:chExt cx="0" cy="0"/>
        </a:xfrm>
      </p:grpSpPr>
      <p:sp>
        <p:nvSpPr>
          <p:cNvPr id="74" name="Google Shape;74;p6"/>
          <p:cNvSpPr/>
          <p:nvPr/>
        </p:nvSpPr>
        <p:spPr>
          <a:xfrm>
            <a:off x="6265130" y="2022325"/>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900"/>
              <a:buFont typeface="Arial"/>
              <a:buNone/>
            </a:pPr>
            <a:r>
              <a:rPr lang="en" sz="900" b="1">
                <a:solidFill>
                  <a:schemeClr val="lt1"/>
                </a:solidFill>
              </a:rPr>
              <a:t>Shapes</a:t>
            </a:r>
            <a:endParaRPr sz="500" b="1">
              <a:solidFill>
                <a:schemeClr val="lt1"/>
              </a:solidFill>
            </a:endParaRPr>
          </a:p>
          <a:p>
            <a:pPr marL="0" lvl="0" indent="0" algn="ctr" rtl="0">
              <a:spcBef>
                <a:spcPts val="0"/>
              </a:spcBef>
              <a:spcAft>
                <a:spcPts val="0"/>
              </a:spcAft>
              <a:buClr>
                <a:schemeClr val="lt1"/>
              </a:buClr>
              <a:buSzPts val="900"/>
              <a:buFont typeface="Arial"/>
              <a:buNone/>
            </a:pPr>
            <a:r>
              <a:rPr lang="en" sz="900">
                <a:solidFill>
                  <a:schemeClr val="lt1"/>
                </a:solidFill>
              </a:rPr>
              <a:t>Purple-07 #512A97</a:t>
            </a:r>
            <a:endParaRPr sz="900" b="1">
              <a:solidFill>
                <a:schemeClr val="lt1"/>
              </a:solidFill>
            </a:endParaRPr>
          </a:p>
        </p:txBody>
      </p:sp>
      <p:sp>
        <p:nvSpPr>
          <p:cNvPr id="75" name="Google Shape;75;p6"/>
          <p:cNvSpPr/>
          <p:nvPr/>
        </p:nvSpPr>
        <p:spPr>
          <a:xfrm>
            <a:off x="5512625" y="2766996"/>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Blue-05 #096BDE</a:t>
            </a:r>
            <a:endParaRPr sz="900" b="1">
              <a:solidFill>
                <a:schemeClr val="lt1"/>
              </a:solidFill>
            </a:endParaRPr>
          </a:p>
        </p:txBody>
      </p:sp>
      <p:sp>
        <p:nvSpPr>
          <p:cNvPr id="76" name="Google Shape;76;p6"/>
          <p:cNvSpPr/>
          <p:nvPr/>
        </p:nvSpPr>
        <p:spPr>
          <a:xfrm>
            <a:off x="6265731" y="2767005"/>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Blue-07 #033F8F</a:t>
            </a:r>
            <a:endParaRPr sz="900" b="1">
              <a:solidFill>
                <a:schemeClr val="lt1"/>
              </a:solidFill>
            </a:endParaRPr>
          </a:p>
        </p:txBody>
      </p:sp>
      <p:sp>
        <p:nvSpPr>
          <p:cNvPr id="77" name="Google Shape;77;p6"/>
          <p:cNvSpPr/>
          <p:nvPr/>
        </p:nvSpPr>
        <p:spPr>
          <a:xfrm>
            <a:off x="5512625" y="3511673"/>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78" name="Google Shape;78;p6"/>
          <p:cNvSpPr/>
          <p:nvPr/>
        </p:nvSpPr>
        <p:spPr>
          <a:xfrm>
            <a:off x="6265733" y="3511673"/>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Green-06 #116329</a:t>
            </a:r>
            <a:endParaRPr sz="900" b="1">
              <a:solidFill>
                <a:schemeClr val="lt1"/>
              </a:solidFill>
            </a:endParaRPr>
          </a:p>
        </p:txBody>
      </p:sp>
      <p:sp>
        <p:nvSpPr>
          <p:cNvPr id="79" name="Google Shape;79;p6"/>
          <p:cNvSpPr/>
          <p:nvPr/>
        </p:nvSpPr>
        <p:spPr>
          <a:xfrm>
            <a:off x="2325115" y="2028825"/>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lvl="0" indent="0" algn="ctr" rtl="0">
              <a:spcBef>
                <a:spcPts val="0"/>
              </a:spcBef>
              <a:spcAft>
                <a:spcPts val="0"/>
              </a:spcAft>
              <a:buClr>
                <a:srgbClr val="0A0C10"/>
              </a:buClr>
              <a:buSzPts val="900"/>
              <a:buFont typeface="Arial"/>
              <a:buNone/>
            </a:pPr>
            <a:r>
              <a:rPr lang="en" sz="900">
                <a:solidFill>
                  <a:schemeClr val="lt1"/>
                </a:solidFill>
              </a:rPr>
              <a:t>Gray-09 #0d1117</a:t>
            </a:r>
            <a:endParaRPr sz="500">
              <a:solidFill>
                <a:schemeClr val="lt1"/>
              </a:solidFill>
            </a:endParaRPr>
          </a:p>
        </p:txBody>
      </p:sp>
      <p:sp>
        <p:nvSpPr>
          <p:cNvPr id="80" name="Google Shape;80;p6"/>
          <p:cNvSpPr/>
          <p:nvPr/>
        </p:nvSpPr>
        <p:spPr>
          <a:xfrm>
            <a:off x="3825033" y="2028834"/>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81" name="Google Shape;81;p6"/>
          <p:cNvSpPr/>
          <p:nvPr/>
        </p:nvSpPr>
        <p:spPr>
          <a:xfrm>
            <a:off x="7018536" y="2022325"/>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Indigo-05</a:t>
            </a:r>
            <a:br>
              <a:rPr lang="en" sz="900">
                <a:solidFill>
                  <a:schemeClr val="lt1"/>
                </a:solidFill>
              </a:rPr>
            </a:br>
            <a:r>
              <a:rPr lang="en" sz="900">
                <a:solidFill>
                  <a:schemeClr val="lt1"/>
                </a:solidFill>
              </a:rPr>
              <a:t>#545DF0</a:t>
            </a:r>
            <a:endParaRPr sz="900" b="1">
              <a:solidFill>
                <a:schemeClr val="lt1"/>
              </a:solidFill>
            </a:endParaRPr>
          </a:p>
        </p:txBody>
      </p:sp>
      <p:sp>
        <p:nvSpPr>
          <p:cNvPr id="82" name="Google Shape;82;p6"/>
          <p:cNvSpPr/>
          <p:nvPr/>
        </p:nvSpPr>
        <p:spPr>
          <a:xfrm>
            <a:off x="7771942" y="2022325"/>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Indigo-07</a:t>
            </a:r>
            <a:br>
              <a:rPr lang="en" sz="900">
                <a:solidFill>
                  <a:schemeClr val="lt1"/>
                </a:solidFill>
              </a:rPr>
            </a:br>
            <a:r>
              <a:rPr lang="en" sz="900">
                <a:solidFill>
                  <a:schemeClr val="lt1"/>
                </a:solidFill>
              </a:rPr>
              <a:t>#2C33A5</a:t>
            </a:r>
            <a:endParaRPr sz="900" b="1">
              <a:solidFill>
                <a:schemeClr val="lt1"/>
              </a:solidFill>
            </a:endParaRPr>
          </a:p>
        </p:txBody>
      </p:sp>
      <p:sp>
        <p:nvSpPr>
          <p:cNvPr id="83" name="Google Shape;83;p6"/>
          <p:cNvSpPr/>
          <p:nvPr/>
        </p:nvSpPr>
        <p:spPr>
          <a:xfrm>
            <a:off x="7018838" y="2766989"/>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Teal-04</a:t>
            </a:r>
            <a:br>
              <a:rPr lang="en" sz="900">
                <a:solidFill>
                  <a:schemeClr val="lt1"/>
                </a:solidFill>
              </a:rPr>
            </a:br>
            <a:r>
              <a:rPr lang="en" sz="900">
                <a:solidFill>
                  <a:schemeClr val="lt1"/>
                </a:solidFill>
              </a:rPr>
              <a:t>#339D9B</a:t>
            </a:r>
            <a:endParaRPr sz="900" b="1">
              <a:solidFill>
                <a:schemeClr val="lt1"/>
              </a:solidFill>
            </a:endParaRPr>
          </a:p>
        </p:txBody>
      </p:sp>
      <p:sp>
        <p:nvSpPr>
          <p:cNvPr id="84" name="Google Shape;84;p6"/>
          <p:cNvSpPr/>
          <p:nvPr/>
        </p:nvSpPr>
        <p:spPr>
          <a:xfrm>
            <a:off x="7771945" y="2766989"/>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Teal-06</a:t>
            </a:r>
            <a:br>
              <a:rPr lang="en" sz="900">
                <a:solidFill>
                  <a:schemeClr val="lt1"/>
                </a:solidFill>
              </a:rPr>
            </a:br>
            <a:r>
              <a:rPr lang="en" sz="900">
                <a:solidFill>
                  <a:schemeClr val="lt1"/>
                </a:solidFill>
              </a:rPr>
              <a:t>#136061</a:t>
            </a:r>
            <a:endParaRPr sz="900" b="1">
              <a:solidFill>
                <a:schemeClr val="lt1"/>
              </a:solidFill>
            </a:endParaRPr>
          </a:p>
        </p:txBody>
      </p:sp>
      <p:sp>
        <p:nvSpPr>
          <p:cNvPr id="85" name="Google Shape;85;p6"/>
          <p:cNvSpPr/>
          <p:nvPr/>
        </p:nvSpPr>
        <p:spPr>
          <a:xfrm>
            <a:off x="7018842" y="3511664"/>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Pink-05</a:t>
            </a:r>
            <a:br>
              <a:rPr lang="en" sz="900">
                <a:solidFill>
                  <a:schemeClr val="lt1"/>
                </a:solidFill>
              </a:rPr>
            </a:br>
            <a:r>
              <a:rPr lang="en" sz="900">
                <a:solidFill>
                  <a:schemeClr val="lt1"/>
                </a:solidFill>
              </a:rPr>
              <a:t>#BF3989</a:t>
            </a:r>
            <a:endParaRPr sz="900" b="1">
              <a:solidFill>
                <a:schemeClr val="lt1"/>
              </a:solidFill>
            </a:endParaRPr>
          </a:p>
        </p:txBody>
      </p:sp>
      <p:sp>
        <p:nvSpPr>
          <p:cNvPr id="86" name="Google Shape;86;p6"/>
          <p:cNvSpPr/>
          <p:nvPr/>
        </p:nvSpPr>
        <p:spPr>
          <a:xfrm>
            <a:off x="7771951" y="3511664"/>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Pink-07</a:t>
            </a:r>
            <a:br>
              <a:rPr lang="en" sz="900">
                <a:solidFill>
                  <a:schemeClr val="lt1"/>
                </a:solidFill>
              </a:rPr>
            </a:br>
            <a:r>
              <a:rPr lang="en" sz="900">
                <a:solidFill>
                  <a:schemeClr val="lt1"/>
                </a:solidFill>
              </a:rPr>
              <a:t>#772057</a:t>
            </a:r>
            <a:endParaRPr sz="900" b="1">
              <a:solidFill>
                <a:schemeClr val="lt1"/>
              </a:solidFill>
            </a:endParaRPr>
          </a:p>
        </p:txBody>
      </p:sp>
      <p:sp>
        <p:nvSpPr>
          <p:cNvPr id="87" name="Google Shape;87;p6"/>
          <p:cNvSpPr/>
          <p:nvPr/>
        </p:nvSpPr>
        <p:spPr>
          <a:xfrm>
            <a:off x="602425" y="2028825"/>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88" name="Google Shape;88;p6"/>
          <p:cNvSpPr txBox="1"/>
          <p:nvPr/>
        </p:nvSpPr>
        <p:spPr>
          <a:xfrm>
            <a:off x="602422" y="472641"/>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Color palette</a:t>
            </a:r>
            <a:endParaRPr sz="3600" b="1">
              <a:solidFill>
                <a:schemeClr val="dk1"/>
              </a:solidFill>
            </a:endParaRPr>
          </a:p>
        </p:txBody>
      </p:sp>
      <p:sp>
        <p:nvSpPr>
          <p:cNvPr id="89" name="Google Shape;89;p6"/>
          <p:cNvSpPr txBox="1"/>
          <p:nvPr/>
        </p:nvSpPr>
        <p:spPr>
          <a:xfrm>
            <a:off x="602422"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Background</a:t>
            </a:r>
            <a:endParaRPr sz="2000" b="1">
              <a:solidFill>
                <a:schemeClr val="dk1"/>
              </a:solidFill>
            </a:endParaRPr>
          </a:p>
        </p:txBody>
      </p:sp>
      <p:sp>
        <p:nvSpPr>
          <p:cNvPr id="90" name="Google Shape;90;p6"/>
          <p:cNvSpPr txBox="1"/>
          <p:nvPr/>
        </p:nvSpPr>
        <p:spPr>
          <a:xfrm>
            <a:off x="2344775" y="1479125"/>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Text</a:t>
            </a:r>
            <a:endParaRPr sz="2000" b="1">
              <a:solidFill>
                <a:schemeClr val="dk1"/>
              </a:solidFill>
            </a:endParaRPr>
          </a:p>
        </p:txBody>
      </p:sp>
      <p:sp>
        <p:nvSpPr>
          <p:cNvPr id="91" name="Google Shape;91;p6"/>
          <p:cNvSpPr/>
          <p:nvPr/>
        </p:nvSpPr>
        <p:spPr>
          <a:xfrm>
            <a:off x="5513525" y="2022325"/>
            <a:ext cx="684000" cy="6858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900">
              <a:solidFill>
                <a:schemeClr val="lt1"/>
              </a:solidFill>
            </a:endParaRPr>
          </a:p>
        </p:txBody>
      </p:sp>
      <p:sp>
        <p:nvSpPr>
          <p:cNvPr id="92" name="Google Shape;92;p6"/>
          <p:cNvSpPr txBox="1"/>
          <p:nvPr/>
        </p:nvSpPr>
        <p:spPr>
          <a:xfrm>
            <a:off x="5498274"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Shapes</a:t>
            </a:r>
            <a:endParaRPr sz="2000" b="1">
              <a:solidFill>
                <a:schemeClr val="dk1"/>
              </a:solidFill>
            </a:endParaRPr>
          </a:p>
        </p:txBody>
      </p:sp>
      <p:sp>
        <p:nvSpPr>
          <p:cNvPr id="93" name="Google Shape;93;p6"/>
          <p:cNvSpPr txBox="1"/>
          <p:nvPr/>
        </p:nvSpPr>
        <p:spPr>
          <a:xfrm>
            <a:off x="602422" y="3599725"/>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a:t>
            </a:r>
            <a:br>
              <a:rPr lang="en" sz="2000" b="1">
                <a:solidFill>
                  <a:schemeClr val="dk1"/>
                </a:solidFill>
              </a:rPr>
            </a:br>
            <a:r>
              <a:rPr lang="en" sz="2000" b="1">
                <a:solidFill>
                  <a:schemeClr val="dk1"/>
                </a:solidFill>
              </a:rPr>
              <a:t>Outline</a:t>
            </a:r>
            <a:endParaRPr sz="2000" b="1">
              <a:solidFill>
                <a:schemeClr val="dk1"/>
              </a:solidFill>
            </a:endParaRPr>
          </a:p>
        </p:txBody>
      </p:sp>
      <p:sp>
        <p:nvSpPr>
          <p:cNvPr id="94" name="Google Shape;94;p6"/>
          <p:cNvSpPr/>
          <p:nvPr/>
        </p:nvSpPr>
        <p:spPr>
          <a:xfrm>
            <a:off x="1669225" y="3656425"/>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Shape outline</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dk1"/>
                </a:solidFill>
              </a:rPr>
              <a:t>Gray-03 #6a737d</a:t>
            </a:r>
            <a:endParaRPr sz="900">
              <a:solidFill>
                <a:schemeClr val="dk1"/>
              </a:solidFill>
            </a:endParaRPr>
          </a:p>
        </p:txBody>
      </p:sp>
      <p:sp>
        <p:nvSpPr>
          <p:cNvPr id="95" name="Google Shape;95;p6"/>
          <p:cNvSpPr/>
          <p:nvPr/>
        </p:nvSpPr>
        <p:spPr>
          <a:xfrm>
            <a:off x="5512625" y="532050"/>
            <a:ext cx="3813000" cy="473700"/>
          </a:xfrm>
          <a:prstGeom prst="roundRect">
            <a:avLst>
              <a:gd name="adj" fmla="val 15278"/>
            </a:avLst>
          </a:prstGeom>
          <a:gradFill>
            <a:gsLst>
              <a:gs pos="0">
                <a:schemeClr val="accent4"/>
              </a:gs>
              <a:gs pos="100000">
                <a:schemeClr val="accent1"/>
              </a:gs>
            </a:gsLst>
            <a:lin ang="18900044"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 sz="1200" b="1">
                <a:solidFill>
                  <a:schemeClr val="lt1"/>
                </a:solidFill>
              </a:rPr>
              <a:t>      </a:t>
            </a:r>
            <a:r>
              <a:rPr lang="en" sz="1000" b="1">
                <a:solidFill>
                  <a:schemeClr val="lt1"/>
                </a:solidFill>
              </a:rPr>
              <a:t>You can also always find the color palette here! ➡️</a:t>
            </a:r>
            <a:endParaRPr sz="1000">
              <a:solidFill>
                <a:schemeClr val="lt1"/>
              </a:solidFill>
            </a:endParaRPr>
          </a:p>
        </p:txBody>
      </p:sp>
      <p:sp>
        <p:nvSpPr>
          <p:cNvPr id="96" name="Google Shape;96;p6"/>
          <p:cNvSpPr/>
          <p:nvPr/>
        </p:nvSpPr>
        <p:spPr>
          <a:xfrm>
            <a:off x="9144000" y="0"/>
            <a:ext cx="2657700" cy="3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6"/>
          <p:cNvGrpSpPr/>
          <p:nvPr/>
        </p:nvGrpSpPr>
        <p:grpSpPr>
          <a:xfrm>
            <a:off x="9190150" y="0"/>
            <a:ext cx="2579204" cy="3301789"/>
            <a:chOff x="9190150" y="0"/>
            <a:chExt cx="2579204" cy="3301789"/>
          </a:xfrm>
        </p:grpSpPr>
        <p:sp>
          <p:nvSpPr>
            <p:cNvPr id="98" name="Google Shape;98;p6"/>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99" name="Google Shape;99;p6"/>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00" name="Google Shape;100;p6"/>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01" name="Google Shape;101;p6"/>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02" name="Google Shape;102;p6"/>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03" name="Google Shape;103;p6"/>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04" name="Google Shape;104;p6"/>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a:t>
              </a:r>
              <a:endParaRPr sz="500">
                <a:solidFill>
                  <a:schemeClr val="lt1"/>
                </a:solidFill>
              </a:endParaRPr>
            </a:p>
          </p:txBody>
        </p:sp>
        <p:sp>
          <p:nvSpPr>
            <p:cNvPr id="105" name="Google Shape;105;p6"/>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06" name="Google Shape;106;p6"/>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107" name="Google Shape;107;p6"/>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108" name="Google Shape;108;p6"/>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109" name="Google Shape;109;p6"/>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110" name="Google Shape;110;p6"/>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111" name="Google Shape;111;p6"/>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112" name="Google Shape;112;p6"/>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113" name="Google Shape;113;p6"/>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#b7bfc7</a:t>
              </a:r>
              <a:endParaRPr sz="500">
                <a:solidFill>
                  <a:schemeClr val="lt1"/>
                </a:solidFil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One photo, two statements_1_1_1">
    <p:spTree>
      <p:nvGrpSpPr>
        <p:cNvPr id="1" name="Shape 530"/>
        <p:cNvGrpSpPr/>
        <p:nvPr/>
      </p:nvGrpSpPr>
      <p:grpSpPr>
        <a:xfrm>
          <a:off x="0" y="0"/>
          <a:ext cx="0" cy="0"/>
          <a:chOff x="0" y="0"/>
          <a:chExt cx="0" cy="0"/>
        </a:xfrm>
      </p:grpSpPr>
      <p:pic>
        <p:nvPicPr>
          <p:cNvPr id="531" name="Google Shape;531;p57"/>
          <p:cNvPicPr preferRelativeResize="0"/>
          <p:nvPr/>
        </p:nvPicPr>
        <p:blipFill rotWithShape="1">
          <a:blip r:embed="rId2">
            <a:alphaModFix/>
          </a:blip>
          <a:srcRect/>
          <a:stretch/>
        </p:blipFill>
        <p:spPr>
          <a:xfrm>
            <a:off x="4598030" y="-1127650"/>
            <a:ext cx="5143500" cy="5143500"/>
          </a:xfrm>
          <a:prstGeom prst="rect">
            <a:avLst/>
          </a:prstGeom>
          <a:noFill/>
          <a:ln>
            <a:noFill/>
          </a:ln>
        </p:spPr>
      </p:pic>
      <p:sp>
        <p:nvSpPr>
          <p:cNvPr id="532" name="Google Shape;532;p57"/>
          <p:cNvSpPr>
            <a:spLocks noGrp="1"/>
          </p:cNvSpPr>
          <p:nvPr>
            <p:ph type="pic" idx="2"/>
          </p:nvPr>
        </p:nvSpPr>
        <p:spPr>
          <a:xfrm>
            <a:off x="41712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3000" dist="28575" dir="5400000" fadeDir="5400012" sy="-100000" algn="bl" rotWithShape="0"/>
          </a:effectLst>
        </p:spPr>
      </p:sp>
      <p:sp>
        <p:nvSpPr>
          <p:cNvPr id="533" name="Google Shape;533;p57"/>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34" name="Google Shape;534;p57"/>
          <p:cNvSpPr txBox="1">
            <a:spLocks noGrp="1"/>
          </p:cNvSpPr>
          <p:nvPr>
            <p:ph type="title"/>
          </p:nvPr>
        </p:nvSpPr>
        <p:spPr>
          <a:xfrm>
            <a:off x="390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35" name="Google Shape;535;p57"/>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One photo, two statements">
  <p:cSld name="One photo, two statements">
    <p:spTree>
      <p:nvGrpSpPr>
        <p:cNvPr id="1" name="Shape 536"/>
        <p:cNvGrpSpPr/>
        <p:nvPr/>
      </p:nvGrpSpPr>
      <p:grpSpPr>
        <a:xfrm>
          <a:off x="0" y="0"/>
          <a:ext cx="0" cy="0"/>
          <a:chOff x="0" y="0"/>
          <a:chExt cx="0" cy="0"/>
        </a:xfrm>
      </p:grpSpPr>
      <p:pic>
        <p:nvPicPr>
          <p:cNvPr id="537" name="Google Shape;537;p58"/>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38" name="Google Shape;538;p58"/>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9" name="Google Shape;539;p58"/>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0" name="Google Shape;540;p58"/>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0000" dist="28575" dir="5400000" sy="-100000" algn="bl" rotWithShape="0"/>
          </a:effectLst>
        </p:spPr>
      </p:sp>
      <p:sp>
        <p:nvSpPr>
          <p:cNvPr id="541" name="Google Shape;541;p58"/>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43" name="Google Shape;543;p58"/>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4" name="Google Shape;544;p58"/>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hree photos, three statements">
  <p:cSld name="Three photos, three statements">
    <p:spTree>
      <p:nvGrpSpPr>
        <p:cNvPr id="1" name="Shape 545"/>
        <p:cNvGrpSpPr/>
        <p:nvPr/>
      </p:nvGrpSpPr>
      <p:grpSpPr>
        <a:xfrm>
          <a:off x="0" y="0"/>
          <a:ext cx="0" cy="0"/>
          <a:chOff x="0" y="0"/>
          <a:chExt cx="0" cy="0"/>
        </a:xfrm>
      </p:grpSpPr>
      <p:sp>
        <p:nvSpPr>
          <p:cNvPr id="546" name="Google Shape;546;p59"/>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47" name="Google Shape;547;p59"/>
          <p:cNvPicPr preferRelativeResize="0"/>
          <p:nvPr/>
        </p:nvPicPr>
        <p:blipFill rotWithShape="1">
          <a:blip r:embed="rId2">
            <a:alphaModFix/>
          </a:blip>
          <a:srcRect/>
          <a:stretch/>
        </p:blipFill>
        <p:spPr>
          <a:xfrm>
            <a:off x="5455954" y="-947496"/>
            <a:ext cx="4118116" cy="4118116"/>
          </a:xfrm>
          <a:prstGeom prst="rect">
            <a:avLst/>
          </a:prstGeom>
          <a:noFill/>
          <a:ln>
            <a:noFill/>
          </a:ln>
        </p:spPr>
      </p:pic>
      <p:sp>
        <p:nvSpPr>
          <p:cNvPr id="548" name="Google Shape;548;p59"/>
          <p:cNvSpPr>
            <a:spLocks noGrp="1"/>
          </p:cNvSpPr>
          <p:nvPr>
            <p:ph type="pic" idx="2"/>
          </p:nvPr>
        </p:nvSpPr>
        <p:spPr>
          <a:xfrm>
            <a:off x="809868"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49" name="Google Shape;549;p59"/>
          <p:cNvSpPr>
            <a:spLocks noGrp="1"/>
          </p:cNvSpPr>
          <p:nvPr>
            <p:ph type="pic" idx="3"/>
          </p:nvPr>
        </p:nvSpPr>
        <p:spPr>
          <a:xfrm>
            <a:off x="3457575"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0" name="Google Shape;550;p59"/>
          <p:cNvSpPr>
            <a:spLocks noGrp="1"/>
          </p:cNvSpPr>
          <p:nvPr>
            <p:ph type="pic" idx="4"/>
          </p:nvPr>
        </p:nvSpPr>
        <p:spPr>
          <a:xfrm>
            <a:off x="6105282"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1" name="Google Shape;551;p59"/>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2" name="Google Shape;552;p59"/>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3" name="Google Shape;553;p59"/>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4" name="Google Shape;554;p59"/>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5" name="Google Shape;555;p59"/>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6" name="Google Shape;556;p59"/>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7" name="Google Shape;557;p59"/>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8" name="Google Shape;558;p59"/>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ree photos, three statements, title">
  <p:cSld name="Three photos, three statements, title">
    <p:spTree>
      <p:nvGrpSpPr>
        <p:cNvPr id="1" name="Shape 559"/>
        <p:cNvGrpSpPr/>
        <p:nvPr/>
      </p:nvGrpSpPr>
      <p:grpSpPr>
        <a:xfrm>
          <a:off x="0" y="0"/>
          <a:ext cx="0" cy="0"/>
          <a:chOff x="0" y="0"/>
          <a:chExt cx="0" cy="0"/>
        </a:xfrm>
      </p:grpSpPr>
      <p:sp>
        <p:nvSpPr>
          <p:cNvPr id="560" name="Google Shape;560;p60"/>
          <p:cNvSpPr>
            <a:spLocks noGrp="1"/>
          </p:cNvSpPr>
          <p:nvPr>
            <p:ph type="pic" idx="2"/>
          </p:nvPr>
        </p:nvSpPr>
        <p:spPr>
          <a:xfrm>
            <a:off x="809868"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1" name="Google Shape;561;p60"/>
          <p:cNvSpPr>
            <a:spLocks noGrp="1"/>
          </p:cNvSpPr>
          <p:nvPr>
            <p:ph type="pic" idx="3"/>
          </p:nvPr>
        </p:nvSpPr>
        <p:spPr>
          <a:xfrm>
            <a:off x="3457575"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2" name="Google Shape;562;p60"/>
          <p:cNvSpPr>
            <a:spLocks noGrp="1"/>
          </p:cNvSpPr>
          <p:nvPr>
            <p:ph type="pic" idx="4"/>
          </p:nvPr>
        </p:nvSpPr>
        <p:spPr>
          <a:xfrm>
            <a:off x="6105282"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3" name="Google Shape;563;p60"/>
          <p:cNvSpPr txBox="1">
            <a:spLocks noGrp="1"/>
          </p:cNvSpPr>
          <p:nvPr>
            <p:ph type="title"/>
          </p:nvPr>
        </p:nvSpPr>
        <p:spPr>
          <a:xfrm>
            <a:off x="809868" y="277033"/>
            <a:ext cx="6858000" cy="87160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64" name="Google Shape;564;p60"/>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5" name="Google Shape;565;p60"/>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6" name="Google Shape;566;p60"/>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7" name="Google Shape;567;p60"/>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8" name="Google Shape;568;p60"/>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9" name="Google Shape;569;p60"/>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Screenshot, two statements_2">
  <p:cSld name="Screenshot, two statements_2">
    <p:spTree>
      <p:nvGrpSpPr>
        <p:cNvPr id="1" name="Shape 581"/>
        <p:cNvGrpSpPr/>
        <p:nvPr/>
      </p:nvGrpSpPr>
      <p:grpSpPr>
        <a:xfrm>
          <a:off x="0" y="0"/>
          <a:ext cx="0" cy="0"/>
          <a:chOff x="0" y="0"/>
          <a:chExt cx="0" cy="0"/>
        </a:xfrm>
      </p:grpSpPr>
      <p:sp>
        <p:nvSpPr>
          <p:cNvPr id="582" name="Google Shape;582;p62"/>
          <p:cNvSpPr/>
          <p:nvPr/>
        </p:nvSpPr>
        <p:spPr>
          <a:xfrm>
            <a:off x="6610875" y="448625"/>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3" name="Google Shape;583;p62"/>
          <p:cNvSpPr/>
          <p:nvPr/>
        </p:nvSpPr>
        <p:spPr>
          <a:xfrm>
            <a:off x="6611025" y="2556775"/>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4" name="Google Shape;584;p62"/>
          <p:cNvSpPr txBox="1">
            <a:spLocks noGrp="1"/>
          </p:cNvSpPr>
          <p:nvPr>
            <p:ph type="subTitle" idx="1"/>
          </p:nvPr>
        </p:nvSpPr>
        <p:spPr>
          <a:xfrm>
            <a:off x="6753275" y="7413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5" name="Google Shape;585;p62"/>
          <p:cNvSpPr txBox="1">
            <a:spLocks noGrp="1"/>
          </p:cNvSpPr>
          <p:nvPr>
            <p:ph type="subTitle" idx="2"/>
          </p:nvPr>
        </p:nvSpPr>
        <p:spPr>
          <a:xfrm>
            <a:off x="6753281" y="12353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6" name="Google Shape;586;p62"/>
          <p:cNvSpPr txBox="1">
            <a:spLocks noGrp="1"/>
          </p:cNvSpPr>
          <p:nvPr>
            <p:ph type="subTitle" idx="3"/>
          </p:nvPr>
        </p:nvSpPr>
        <p:spPr>
          <a:xfrm>
            <a:off x="6767775" y="27987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7" name="Google Shape;587;p62"/>
          <p:cNvSpPr txBox="1">
            <a:spLocks noGrp="1"/>
          </p:cNvSpPr>
          <p:nvPr>
            <p:ph type="subTitle" idx="4"/>
          </p:nvPr>
        </p:nvSpPr>
        <p:spPr>
          <a:xfrm>
            <a:off x="6767781" y="32928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8" name="Google Shape;588;p62"/>
          <p:cNvSpPr/>
          <p:nvPr/>
        </p:nvSpPr>
        <p:spPr>
          <a:xfrm rot="5400000">
            <a:off x="6267601" y="32175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p:nvPr/>
        </p:nvSpPr>
        <p:spPr>
          <a:xfrm rot="5400000">
            <a:off x="6267595" y="1150207"/>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2"/>
          <p:cNvSpPr>
            <a:spLocks noGrp="1"/>
          </p:cNvSpPr>
          <p:nvPr>
            <p:ph type="pic" idx="5"/>
          </p:nvPr>
        </p:nvSpPr>
        <p:spPr>
          <a:xfrm>
            <a:off x="-14275" y="750425"/>
            <a:ext cx="6243900" cy="3736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91" name="Google Shape;591;p62"/>
          <p:cNvPicPr preferRelativeResize="0"/>
          <p:nvPr/>
        </p:nvPicPr>
        <p:blipFill rotWithShape="1">
          <a:blip r:embed="rId2">
            <a:alphaModFix/>
          </a:blip>
          <a:srcRect/>
          <a:stretch/>
        </p:blipFill>
        <p:spPr>
          <a:xfrm>
            <a:off x="-998666" y="448622"/>
            <a:ext cx="7228331" cy="30180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6. Screenshot_one statement_with icon">
  <p:cSld name="Screenshot_one statement_1">
    <p:spTree>
      <p:nvGrpSpPr>
        <p:cNvPr id="1" name="Shape 592"/>
        <p:cNvGrpSpPr/>
        <p:nvPr/>
      </p:nvGrpSpPr>
      <p:grpSpPr>
        <a:xfrm>
          <a:off x="0" y="0"/>
          <a:ext cx="0" cy="0"/>
          <a:chOff x="0" y="0"/>
          <a:chExt cx="0" cy="0"/>
        </a:xfrm>
      </p:grpSpPr>
      <p:sp>
        <p:nvSpPr>
          <p:cNvPr id="593" name="Google Shape;593;p63"/>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94" name="Google Shape;594;p63"/>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595" name="Google Shape;595;p63"/>
          <p:cNvSpPr>
            <a:spLocks noGrp="1"/>
          </p:cNvSpPr>
          <p:nvPr>
            <p:ph type="pic" idx="2"/>
          </p:nvPr>
        </p:nvSpPr>
        <p:spPr>
          <a:xfrm>
            <a:off x="4221028" y="729650"/>
            <a:ext cx="4969200" cy="3726300"/>
          </a:xfrm>
          <a:prstGeom prst="roundRect">
            <a:avLst>
              <a:gd name="adj" fmla="val 0"/>
            </a:avLst>
          </a:prstGeom>
          <a:solidFill>
            <a:srgbClr val="090C0F"/>
          </a:solidFill>
          <a:ln>
            <a:noFill/>
          </a:ln>
          <a:effectLst>
            <a:reflection stA="20000" endPos="12000" dist="28575" dir="5400000" sy="-100000" algn="bl" rotWithShape="0"/>
          </a:effectLst>
        </p:spPr>
      </p:sp>
      <p:pic>
        <p:nvPicPr>
          <p:cNvPr id="596" name="Google Shape;596;p63"/>
          <p:cNvPicPr preferRelativeResize="0"/>
          <p:nvPr/>
        </p:nvPicPr>
        <p:blipFill rotWithShape="1">
          <a:blip r:embed="rId3">
            <a:alphaModFix/>
          </a:blip>
          <a:srcRect/>
          <a:stretch/>
        </p:blipFill>
        <p:spPr>
          <a:xfrm>
            <a:off x="4221034" y="427841"/>
            <a:ext cx="7228332" cy="301809"/>
          </a:xfrm>
          <a:prstGeom prst="rect">
            <a:avLst/>
          </a:prstGeom>
          <a:noFill/>
          <a:ln>
            <a:noFill/>
          </a:ln>
        </p:spPr>
      </p:pic>
      <p:sp>
        <p:nvSpPr>
          <p:cNvPr id="597" name="Google Shape;597;p63"/>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8" name="Google Shape;598;p63"/>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8. Screenshot_one statement with title">
  <p:cSld name="Screenshot_one statement_1_1">
    <p:spTree>
      <p:nvGrpSpPr>
        <p:cNvPr id="1" name="Shape 606"/>
        <p:cNvGrpSpPr/>
        <p:nvPr/>
      </p:nvGrpSpPr>
      <p:grpSpPr>
        <a:xfrm>
          <a:off x="0" y="0"/>
          <a:ext cx="0" cy="0"/>
          <a:chOff x="0" y="0"/>
          <a:chExt cx="0" cy="0"/>
        </a:xfrm>
      </p:grpSpPr>
      <p:pic>
        <p:nvPicPr>
          <p:cNvPr id="607" name="Google Shape;607;p65"/>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608" name="Google Shape;608;p65"/>
          <p:cNvSpPr>
            <a:spLocks noGrp="1"/>
          </p:cNvSpPr>
          <p:nvPr>
            <p:ph type="pic" idx="2"/>
          </p:nvPr>
        </p:nvSpPr>
        <p:spPr>
          <a:xfrm>
            <a:off x="4221025" y="729650"/>
            <a:ext cx="4923000" cy="37263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09" name="Google Shape;609;p65"/>
          <p:cNvPicPr preferRelativeResize="0"/>
          <p:nvPr/>
        </p:nvPicPr>
        <p:blipFill rotWithShape="1">
          <a:blip r:embed="rId3">
            <a:alphaModFix/>
          </a:blip>
          <a:srcRect/>
          <a:stretch/>
        </p:blipFill>
        <p:spPr>
          <a:xfrm>
            <a:off x="4221034" y="427841"/>
            <a:ext cx="7228331" cy="301809"/>
          </a:xfrm>
          <a:prstGeom prst="rect">
            <a:avLst/>
          </a:prstGeom>
          <a:noFill/>
          <a:ln>
            <a:noFill/>
          </a:ln>
        </p:spPr>
      </p:pic>
      <p:sp>
        <p:nvSpPr>
          <p:cNvPr id="610" name="Google Shape;610;p65"/>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1" name="Google Shape;611;p65"/>
          <p:cNvSpPr txBox="1">
            <a:spLocks noGrp="1"/>
          </p:cNvSpPr>
          <p:nvPr>
            <p:ph type="title"/>
          </p:nvPr>
        </p:nvSpPr>
        <p:spPr>
          <a:xfrm>
            <a:off x="342525"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2" name="Google Shape;612;p65"/>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9. Screenshot_one statement_with title">
  <p:cSld name="Screenshot_one statement_2_1">
    <p:spTree>
      <p:nvGrpSpPr>
        <p:cNvPr id="1" name="Shape 613"/>
        <p:cNvGrpSpPr/>
        <p:nvPr/>
      </p:nvGrpSpPr>
      <p:grpSpPr>
        <a:xfrm>
          <a:off x="0" y="0"/>
          <a:ext cx="0" cy="0"/>
          <a:chOff x="0" y="0"/>
          <a:chExt cx="0" cy="0"/>
        </a:xfrm>
      </p:grpSpPr>
      <p:sp>
        <p:nvSpPr>
          <p:cNvPr id="614" name="Google Shape;614;p6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15" name="Google Shape;615;p66"/>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616" name="Google Shape;616;p66"/>
          <p:cNvSpPr>
            <a:spLocks noGrp="1"/>
          </p:cNvSpPr>
          <p:nvPr>
            <p:ph type="pic" idx="2"/>
          </p:nvPr>
        </p:nvSpPr>
        <p:spPr>
          <a:xfrm>
            <a:off x="0" y="903325"/>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17" name="Google Shape;617;p66"/>
          <p:cNvPicPr preferRelativeResize="0"/>
          <p:nvPr/>
        </p:nvPicPr>
        <p:blipFill rotWithShape="1">
          <a:blip r:embed="rId3">
            <a:alphaModFix/>
          </a:blip>
          <a:srcRect/>
          <a:stretch/>
        </p:blipFill>
        <p:spPr>
          <a:xfrm>
            <a:off x="-2176384" y="601524"/>
            <a:ext cx="7228331" cy="301809"/>
          </a:xfrm>
          <a:prstGeom prst="rect">
            <a:avLst/>
          </a:prstGeom>
          <a:noFill/>
          <a:ln>
            <a:noFill/>
          </a:ln>
        </p:spPr>
      </p:pic>
      <p:sp>
        <p:nvSpPr>
          <p:cNvPr id="618" name="Google Shape;618;p66"/>
          <p:cNvSpPr txBox="1">
            <a:spLocks noGrp="1"/>
          </p:cNvSpPr>
          <p:nvPr>
            <p:ph type="subTitle" idx="1"/>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9" name="Google Shape;619;p66"/>
          <p:cNvSpPr txBox="1">
            <a:spLocks noGrp="1"/>
          </p:cNvSpPr>
          <p:nvPr>
            <p:ph type="subTitle" idx="3"/>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1. Large Screenshot_2">
  <p:cSld name="Large Screenshot_2">
    <p:spTree>
      <p:nvGrpSpPr>
        <p:cNvPr id="1" name="Shape 624"/>
        <p:cNvGrpSpPr/>
        <p:nvPr/>
      </p:nvGrpSpPr>
      <p:grpSpPr>
        <a:xfrm>
          <a:off x="0" y="0"/>
          <a:ext cx="0" cy="0"/>
          <a:chOff x="0" y="0"/>
          <a:chExt cx="0" cy="0"/>
        </a:xfrm>
      </p:grpSpPr>
      <p:pic>
        <p:nvPicPr>
          <p:cNvPr id="625" name="Google Shape;625;p68"/>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626" name="Google Shape;626;p68"/>
          <p:cNvSpPr>
            <a:spLocks noGrp="1"/>
          </p:cNvSpPr>
          <p:nvPr>
            <p:ph type="pic" idx="2"/>
          </p:nvPr>
        </p:nvSpPr>
        <p:spPr>
          <a:xfrm>
            <a:off x="370058" y="952424"/>
            <a:ext cx="8403900" cy="4229400"/>
          </a:xfrm>
          <a:prstGeom prst="roundRect">
            <a:avLst>
              <a:gd name="adj" fmla="val 0"/>
            </a:avLst>
          </a:prstGeom>
          <a:solidFill>
            <a:srgbClr val="0A0C10"/>
          </a:solidFill>
          <a:ln>
            <a:noFill/>
          </a:ln>
          <a:effectLst>
            <a:reflection stA="20000" endPos="35000" sy="-100000" algn="bl" rotWithShape="0"/>
          </a:effectLst>
        </p:spPr>
      </p:sp>
      <p:pic>
        <p:nvPicPr>
          <p:cNvPr id="627" name="Google Shape;627;p68"/>
          <p:cNvPicPr preferRelativeResize="0"/>
          <p:nvPr/>
        </p:nvPicPr>
        <p:blipFill rotWithShape="1">
          <a:blip r:embed="rId3">
            <a:alphaModFix/>
          </a:blip>
          <a:srcRect/>
          <a:stretch/>
        </p:blipFill>
        <p:spPr>
          <a:xfrm>
            <a:off x="370059" y="601524"/>
            <a:ext cx="8403887" cy="35089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3. Code snippet_2">
  <p:cSld name="Code snippet_2">
    <p:spTree>
      <p:nvGrpSpPr>
        <p:cNvPr id="1" name="Shape 645"/>
        <p:cNvGrpSpPr/>
        <p:nvPr/>
      </p:nvGrpSpPr>
      <p:grpSpPr>
        <a:xfrm>
          <a:off x="0" y="0"/>
          <a:ext cx="0" cy="0"/>
          <a:chOff x="0" y="0"/>
          <a:chExt cx="0" cy="0"/>
        </a:xfrm>
      </p:grpSpPr>
      <p:pic>
        <p:nvPicPr>
          <p:cNvPr id="646" name="Google Shape;646;p70"/>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647" name="Google Shape;647;p70"/>
          <p:cNvGrpSpPr/>
          <p:nvPr/>
        </p:nvGrpSpPr>
        <p:grpSpPr>
          <a:xfrm>
            <a:off x="239672" y="663279"/>
            <a:ext cx="4926395" cy="3604671"/>
            <a:chOff x="4796385" y="2821973"/>
            <a:chExt cx="5385971" cy="3940946"/>
          </a:xfrm>
        </p:grpSpPr>
        <p:sp>
          <p:nvSpPr>
            <p:cNvPr id="648" name="Google Shape;648;p70"/>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49" name="Google Shape;649;p70"/>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0" name="Google Shape;650;p70"/>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1" name="Google Shape;651;p70"/>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2" name="Google Shape;652;p70"/>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3" name="Google Shape;653;p70"/>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54" name="Google Shape;654;p70"/>
          <p:cNvSpPr/>
          <p:nvPr/>
        </p:nvSpPr>
        <p:spPr>
          <a:xfrm>
            <a:off x="324340" y="781050"/>
            <a:ext cx="4219575" cy="303588"/>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5" name="Google Shape;655;p70"/>
          <p:cNvSpPr/>
          <p:nvPr/>
        </p:nvSpPr>
        <p:spPr>
          <a:xfrm>
            <a:off x="1012845" y="1125506"/>
            <a:ext cx="2819400" cy="223977"/>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6" name="Google Shape;656;p70"/>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657" name="Google Shape;657;p70"/>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8" name="Google Shape;658;p70"/>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9" name="Google Shape;659;p70"/>
          <p:cNvSpPr txBox="1">
            <a:spLocks noGrp="1"/>
          </p:cNvSpPr>
          <p:nvPr>
            <p:ph type="subTitle" idx="4"/>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0" name="Google Shape;660;p70"/>
          <p:cNvSpPr txBox="1">
            <a:spLocks noGrp="1"/>
          </p:cNvSpPr>
          <p:nvPr>
            <p:ph type="subTitle" idx="5"/>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1" name="Google Shape;661;p70"/>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62" name="Google Shape;662;p70"/>
          <p:cNvSpPr txBox="1">
            <a:spLocks noGrp="1"/>
          </p:cNvSpPr>
          <p:nvPr>
            <p:ph type="subTitle" idx="6"/>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_Template instructions (Footer Instructions)">
    <p:spTree>
      <p:nvGrpSpPr>
        <p:cNvPr id="1" name="Shape 114"/>
        <p:cNvGrpSpPr/>
        <p:nvPr/>
      </p:nvGrpSpPr>
      <p:grpSpPr>
        <a:xfrm>
          <a:off x="0" y="0"/>
          <a:ext cx="0" cy="0"/>
          <a:chOff x="0" y="0"/>
          <a:chExt cx="0" cy="0"/>
        </a:xfrm>
      </p:grpSpPr>
      <p:sp>
        <p:nvSpPr>
          <p:cNvPr id="115" name="Google Shape;115;p7"/>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Brand guidelines &amp; accessibility</a:t>
            </a:r>
            <a:endParaRPr sz="3600" b="1">
              <a:solidFill>
                <a:schemeClr val="dk1"/>
              </a:solidFill>
            </a:endParaRPr>
          </a:p>
        </p:txBody>
      </p:sp>
      <p:sp>
        <p:nvSpPr>
          <p:cNvPr id="116" name="Google Shape;116;p7"/>
          <p:cNvSpPr/>
          <p:nvPr/>
        </p:nvSpPr>
        <p:spPr>
          <a:xfrm>
            <a:off x="4644836" y="8305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17" name="Google Shape;117;p7"/>
          <p:cNvSpPr/>
          <p:nvPr/>
        </p:nvSpPr>
        <p:spPr>
          <a:xfrm>
            <a:off x="46448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8" name="Google Shape;118;p7"/>
          <p:cNvSpPr/>
          <p:nvPr/>
        </p:nvSpPr>
        <p:spPr>
          <a:xfrm>
            <a:off x="46448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9" name="Google Shape;119;p7"/>
          <p:cNvSpPr txBox="1"/>
          <p:nvPr/>
        </p:nvSpPr>
        <p:spPr>
          <a:xfrm>
            <a:off x="52939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This template is based on our core brand elements to assist Hubbers in producing communications that align with the GitHub brand system. </a:t>
            </a:r>
            <a:endParaRPr>
              <a:solidFill>
                <a:schemeClr val="dk1"/>
              </a:solidFill>
            </a:endParaRPr>
          </a:p>
        </p:txBody>
      </p:sp>
      <p:sp>
        <p:nvSpPr>
          <p:cNvPr id="120" name="Google Shape;120;p7"/>
          <p:cNvSpPr txBox="1"/>
          <p:nvPr/>
        </p:nvSpPr>
        <p:spPr>
          <a:xfrm>
            <a:off x="52939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The colors and font sizing have been approved by the accessibility team to ensure we are actively being inclusive. </a:t>
            </a:r>
            <a:endParaRPr>
              <a:solidFill>
                <a:schemeClr val="dk1"/>
              </a:solidFill>
            </a:endParaRPr>
          </a:p>
        </p:txBody>
      </p:sp>
      <p:sp>
        <p:nvSpPr>
          <p:cNvPr id="121" name="Google Shape;121;p7"/>
          <p:cNvSpPr txBox="1"/>
          <p:nvPr/>
        </p:nvSpPr>
        <p:spPr>
          <a:xfrm>
            <a:off x="52939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If you have issues with the template, please reach out to via our slack channel </a:t>
            </a:r>
            <a:r>
              <a:rPr lang="en" u="sng">
                <a:solidFill>
                  <a:schemeClr val="accent1"/>
                </a:solidFill>
                <a:hlinkClick r:id="rId2">
                  <a:extLst>
                    <a:ext uri="{A12FA001-AC4F-418D-AE19-62706E023703}">
                      <ahyp:hlinkClr xmlns:ahyp="http://schemas.microsoft.com/office/drawing/2018/hyperlinkcolor" val="tx"/>
                    </a:ext>
                  </a:extLst>
                </a:hlinkClick>
              </a:rPr>
              <a:t>#visual-communications</a:t>
            </a:r>
            <a:endParaRPr>
              <a:solidFill>
                <a:schemeClr val="accent1"/>
              </a:solidFill>
            </a:endParaRPr>
          </a:p>
        </p:txBody>
      </p:sp>
      <p:pic>
        <p:nvPicPr>
          <p:cNvPr id="122" name="Google Shape;122;p7"/>
          <p:cNvPicPr preferRelativeResize="0"/>
          <p:nvPr/>
        </p:nvPicPr>
        <p:blipFill>
          <a:blip r:embed="rId3">
            <a:alphaModFix/>
          </a:blip>
          <a:stretch>
            <a:fillRect/>
          </a:stretch>
        </p:blipFill>
        <p:spPr>
          <a:xfrm>
            <a:off x="4782013" y="971625"/>
            <a:ext cx="274320" cy="266482"/>
          </a:xfrm>
          <a:prstGeom prst="rect">
            <a:avLst/>
          </a:prstGeom>
          <a:noFill/>
          <a:ln>
            <a:noFill/>
          </a:ln>
        </p:spPr>
      </p:pic>
      <p:sp>
        <p:nvSpPr>
          <p:cNvPr id="123" name="Google Shape;123;p7"/>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2"/>
                </a:solidFill>
              </a:rPr>
              <a:t>Our goal is to create a user friendly template so all Hubbers have the opportunity to create a presentation that looks as if a designer created it.</a:t>
            </a:r>
            <a:r>
              <a:rPr lang="en">
                <a:solidFill>
                  <a:schemeClr val="dk1"/>
                </a:solidFill>
              </a:rPr>
              <a:t> Please be sure to follow guidelines and template structures to ensure brand and </a:t>
            </a:r>
            <a:br>
              <a:rPr lang="en">
                <a:solidFill>
                  <a:schemeClr val="dk1"/>
                </a:solidFill>
              </a:rPr>
            </a:br>
            <a:r>
              <a:rPr lang="en">
                <a:solidFill>
                  <a:schemeClr val="dk1"/>
                </a:solidFill>
              </a:rPr>
              <a:t>accessibility compliance.  </a:t>
            </a:r>
            <a:endParaRPr>
              <a:solidFill>
                <a:schemeClr val="dk1"/>
              </a:solidFill>
            </a:endParaRPr>
          </a:p>
        </p:txBody>
      </p:sp>
      <p:pic>
        <p:nvPicPr>
          <p:cNvPr id="124" name="Google Shape;124;p7"/>
          <p:cNvPicPr preferRelativeResize="0"/>
          <p:nvPr/>
        </p:nvPicPr>
        <p:blipFill>
          <a:blip r:embed="rId4">
            <a:alphaModFix/>
          </a:blip>
          <a:stretch>
            <a:fillRect/>
          </a:stretch>
        </p:blipFill>
        <p:spPr>
          <a:xfrm>
            <a:off x="4782013" y="2395538"/>
            <a:ext cx="274320" cy="266482"/>
          </a:xfrm>
          <a:prstGeom prst="rect">
            <a:avLst/>
          </a:prstGeom>
          <a:noFill/>
          <a:ln>
            <a:noFill/>
          </a:ln>
        </p:spPr>
      </p:pic>
      <p:pic>
        <p:nvPicPr>
          <p:cNvPr id="125" name="Google Shape;125;p7"/>
          <p:cNvPicPr preferRelativeResize="0"/>
          <p:nvPr/>
        </p:nvPicPr>
        <p:blipFill>
          <a:blip r:embed="rId5">
            <a:alphaModFix/>
          </a:blip>
          <a:stretch>
            <a:fillRect/>
          </a:stretch>
        </p:blipFill>
        <p:spPr>
          <a:xfrm>
            <a:off x="4782013" y="3700625"/>
            <a:ext cx="274320" cy="266482"/>
          </a:xfrm>
          <a:prstGeom prst="rect">
            <a:avLst/>
          </a:prstGeom>
          <a:noFill/>
          <a:ln>
            <a:noFill/>
          </a:ln>
        </p:spPr>
      </p:pic>
      <p:pic>
        <p:nvPicPr>
          <p:cNvPr id="126" name="Google Shape;126;p7"/>
          <p:cNvPicPr preferRelativeResize="0"/>
          <p:nvPr/>
        </p:nvPicPr>
        <p:blipFill rotWithShape="1">
          <a:blip r:embed="rId6">
            <a:alphaModFix/>
          </a:blip>
          <a:srcRect/>
          <a:stretch/>
        </p:blipFill>
        <p:spPr>
          <a:xfrm>
            <a:off x="4789952" y="2411913"/>
            <a:ext cx="258427" cy="256032"/>
          </a:xfrm>
          <a:prstGeom prst="rect">
            <a:avLst/>
          </a:prstGeom>
          <a:noFill/>
          <a:ln>
            <a:noFill/>
          </a:ln>
        </p:spPr>
      </p:pic>
      <p:pic>
        <p:nvPicPr>
          <p:cNvPr id="127" name="Google Shape;127;p7"/>
          <p:cNvPicPr preferRelativeResize="0"/>
          <p:nvPr/>
        </p:nvPicPr>
        <p:blipFill rotWithShape="1">
          <a:blip r:embed="rId7">
            <a:alphaModFix/>
          </a:blip>
          <a:srcRect/>
          <a:stretch/>
        </p:blipFill>
        <p:spPr>
          <a:xfrm>
            <a:off x="4789886" y="3716132"/>
            <a:ext cx="258584" cy="256032"/>
          </a:xfrm>
          <a:prstGeom prst="rect">
            <a:avLst/>
          </a:prstGeom>
          <a:noFill/>
          <a:ln>
            <a:noFill/>
          </a:ln>
        </p:spPr>
      </p:pic>
      <p:pic>
        <p:nvPicPr>
          <p:cNvPr id="128" name="Google Shape;128;p7"/>
          <p:cNvPicPr preferRelativeResize="0"/>
          <p:nvPr/>
        </p:nvPicPr>
        <p:blipFill rotWithShape="1">
          <a:blip r:embed="rId8">
            <a:alphaModFix/>
          </a:blip>
          <a:srcRect/>
          <a:stretch/>
        </p:blipFill>
        <p:spPr>
          <a:xfrm>
            <a:off x="4793197" y="978854"/>
            <a:ext cx="251973" cy="25201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4. One quote">
  <p:cSld name="One quote_1">
    <p:spTree>
      <p:nvGrpSpPr>
        <p:cNvPr id="1" name="Shape 663"/>
        <p:cNvGrpSpPr/>
        <p:nvPr/>
      </p:nvGrpSpPr>
      <p:grpSpPr>
        <a:xfrm>
          <a:off x="0" y="0"/>
          <a:ext cx="0" cy="0"/>
          <a:chOff x="0" y="0"/>
          <a:chExt cx="0" cy="0"/>
        </a:xfrm>
      </p:grpSpPr>
      <p:sp>
        <p:nvSpPr>
          <p:cNvPr id="664" name="Google Shape;664;p71"/>
          <p:cNvSpPr/>
          <p:nvPr/>
        </p:nvSpPr>
        <p:spPr>
          <a:xfrm>
            <a:off x="722157" y="640896"/>
            <a:ext cx="7699683" cy="3861707"/>
          </a:xfrm>
          <a:prstGeom prst="roundRect">
            <a:avLst>
              <a:gd name="adj" fmla="val 2079"/>
            </a:avLst>
          </a:prstGeom>
          <a:gradFill>
            <a:gsLst>
              <a:gs pos="0">
                <a:schemeClr val="accent4"/>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5" name="Google Shape;665;p71"/>
          <p:cNvSpPr>
            <a:spLocks noGrp="1"/>
          </p:cNvSpPr>
          <p:nvPr>
            <p:ph type="pic" idx="2"/>
          </p:nvPr>
        </p:nvSpPr>
        <p:spPr>
          <a:xfrm>
            <a:off x="4143373" y="2681999"/>
            <a:ext cx="857250" cy="857250"/>
          </a:xfrm>
          <a:prstGeom prst="ellipse">
            <a:avLst/>
          </a:prstGeom>
          <a:noFill/>
          <a:ln w="19050" cap="flat" cmpd="sng">
            <a:solidFill>
              <a:schemeClr val="lt1"/>
            </a:solidFill>
            <a:prstDash val="solid"/>
            <a:round/>
            <a:headEnd type="none" w="sm" len="sm"/>
            <a:tailEnd type="none" w="sm" len="sm"/>
          </a:ln>
          <a:effectLst>
            <a:reflection stA="20000" endPos="11000" dist="28575" dir="5400000" sy="-100000" algn="bl" rotWithShape="0"/>
          </a:effectLst>
        </p:spPr>
      </p:sp>
      <p:sp>
        <p:nvSpPr>
          <p:cNvPr id="666" name="Google Shape;666;p71"/>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67" name="Google Shape;667;p71"/>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68" name="Google Shape;668;p71"/>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69" name="Google Shape;669;p71"/>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5. One quote">
  <p:cSld name="One quote_2_1">
    <p:spTree>
      <p:nvGrpSpPr>
        <p:cNvPr id="1" name="Shape 670"/>
        <p:cNvGrpSpPr/>
        <p:nvPr/>
      </p:nvGrpSpPr>
      <p:grpSpPr>
        <a:xfrm>
          <a:off x="0" y="0"/>
          <a:ext cx="0" cy="0"/>
          <a:chOff x="0" y="0"/>
          <a:chExt cx="0" cy="0"/>
        </a:xfrm>
      </p:grpSpPr>
      <p:sp>
        <p:nvSpPr>
          <p:cNvPr id="671" name="Google Shape;671;p72"/>
          <p:cNvSpPr/>
          <p:nvPr/>
        </p:nvSpPr>
        <p:spPr>
          <a:xfrm>
            <a:off x="722157" y="640896"/>
            <a:ext cx="7699800" cy="3861600"/>
          </a:xfrm>
          <a:prstGeom prst="roundRect">
            <a:avLst>
              <a:gd name="adj" fmla="val 2079"/>
            </a:avLst>
          </a:prstGeom>
          <a:gradFill>
            <a:gsLst>
              <a:gs pos="0">
                <a:schemeClr val="accent1"/>
              </a:gs>
              <a:gs pos="100000">
                <a:schemeClr val="accent2"/>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2"/>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28575" dir="5400000" fadeDir="5400012" sy="-100000" algn="bl" rotWithShape="0"/>
          </a:effectLst>
        </p:spPr>
      </p:sp>
      <p:sp>
        <p:nvSpPr>
          <p:cNvPr id="673" name="Google Shape;673;p72"/>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74" name="Google Shape;674;p72"/>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75" name="Google Shape;675;p72"/>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76" name="Google Shape;676;p72"/>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6. One quote">
  <p:cSld name="One quote_1_1">
    <p:spTree>
      <p:nvGrpSpPr>
        <p:cNvPr id="1" name="Shape 677"/>
        <p:cNvGrpSpPr/>
        <p:nvPr/>
      </p:nvGrpSpPr>
      <p:grpSpPr>
        <a:xfrm>
          <a:off x="0" y="0"/>
          <a:ext cx="0" cy="0"/>
          <a:chOff x="0" y="0"/>
          <a:chExt cx="0" cy="0"/>
        </a:xfrm>
      </p:grpSpPr>
      <p:sp>
        <p:nvSpPr>
          <p:cNvPr id="678" name="Google Shape;678;p73"/>
          <p:cNvSpPr/>
          <p:nvPr/>
        </p:nvSpPr>
        <p:spPr>
          <a:xfrm>
            <a:off x="722157" y="640896"/>
            <a:ext cx="7699800" cy="3861600"/>
          </a:xfrm>
          <a:prstGeom prst="roundRect">
            <a:avLst>
              <a:gd name="adj" fmla="val 2079"/>
            </a:avLst>
          </a:prstGeom>
          <a:gradFill>
            <a:gsLst>
              <a:gs pos="0">
                <a:schemeClr val="accent2"/>
              </a:gs>
              <a:gs pos="100000">
                <a:schemeClr val="accent6"/>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9" name="Google Shape;679;p73"/>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38100" dir="5400000" fadeDir="5400012" sy="-100000" algn="bl" rotWithShape="0"/>
          </a:effectLst>
        </p:spPr>
      </p:sp>
      <p:sp>
        <p:nvSpPr>
          <p:cNvPr id="680" name="Google Shape;680;p73"/>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81" name="Google Shape;681;p73"/>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2" name="Google Shape;682;p73"/>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3" name="Google Shape;683;p73"/>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7. Two quotes">
  <p:cSld name="Two quotes">
    <p:spTree>
      <p:nvGrpSpPr>
        <p:cNvPr id="1" name="Shape 684"/>
        <p:cNvGrpSpPr/>
        <p:nvPr/>
      </p:nvGrpSpPr>
      <p:grpSpPr>
        <a:xfrm>
          <a:off x="0" y="0"/>
          <a:ext cx="0" cy="0"/>
          <a:chOff x="0" y="0"/>
          <a:chExt cx="0" cy="0"/>
        </a:xfrm>
      </p:grpSpPr>
      <p:sp>
        <p:nvSpPr>
          <p:cNvPr id="685" name="Google Shape;685;p74"/>
          <p:cNvSpPr/>
          <p:nvPr/>
        </p:nvSpPr>
        <p:spPr>
          <a:xfrm>
            <a:off x="4660600" y="742950"/>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86" name="Google Shape;686;p74"/>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87" name="Google Shape;687;p74"/>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8" name="Google Shape;688;p74"/>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9" name="Google Shape;689;p74"/>
          <p:cNvSpPr/>
          <p:nvPr/>
        </p:nvSpPr>
        <p:spPr>
          <a:xfrm>
            <a:off x="825800" y="742950"/>
            <a:ext cx="3657600" cy="36576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0" name="Google Shape;690;p74"/>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1" name="Google Shape;691;p74"/>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2" name="Google Shape;692;p74"/>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8. Two quotes">
  <p:cSld name="Two quotes_1">
    <p:spTree>
      <p:nvGrpSpPr>
        <p:cNvPr id="1" name="Shape 693"/>
        <p:cNvGrpSpPr/>
        <p:nvPr/>
      </p:nvGrpSpPr>
      <p:grpSpPr>
        <a:xfrm>
          <a:off x="0" y="0"/>
          <a:ext cx="0" cy="0"/>
          <a:chOff x="0" y="0"/>
          <a:chExt cx="0" cy="0"/>
        </a:xfrm>
      </p:grpSpPr>
      <p:sp>
        <p:nvSpPr>
          <p:cNvPr id="694" name="Google Shape;694;p75"/>
          <p:cNvSpPr/>
          <p:nvPr/>
        </p:nvSpPr>
        <p:spPr>
          <a:xfrm>
            <a:off x="4660600" y="742950"/>
            <a:ext cx="3657600" cy="36576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5" name="Google Shape;695;p75"/>
          <p:cNvSpPr/>
          <p:nvPr/>
        </p:nvSpPr>
        <p:spPr>
          <a:xfrm>
            <a:off x="825800" y="742950"/>
            <a:ext cx="3657600" cy="3657600"/>
          </a:xfrm>
          <a:prstGeom prst="roundRect">
            <a:avLst>
              <a:gd name="adj" fmla="val 2079"/>
            </a:avLst>
          </a:prstGeom>
          <a:gradFill>
            <a:gsLst>
              <a:gs pos="0">
                <a:schemeClr val="accent2"/>
              </a:gs>
              <a:gs pos="100000">
                <a:schemeClr val="accent6"/>
              </a:gs>
            </a:gsLst>
            <a:lin ang="18900044"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6" name="Google Shape;696;p75"/>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7" name="Google Shape;697;p75"/>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8" name="Google Shape;698;p75"/>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99" name="Google Shape;699;p75"/>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700" name="Google Shape;700;p75"/>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01" name="Google Shape;701;p75"/>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9. One tweet">
  <p:cSld name="One tweet">
    <p:spTree>
      <p:nvGrpSpPr>
        <p:cNvPr id="1" name="Shape 702"/>
        <p:cNvGrpSpPr/>
        <p:nvPr/>
      </p:nvGrpSpPr>
      <p:grpSpPr>
        <a:xfrm>
          <a:off x="0" y="0"/>
          <a:ext cx="0" cy="0"/>
          <a:chOff x="0" y="0"/>
          <a:chExt cx="0" cy="0"/>
        </a:xfrm>
      </p:grpSpPr>
      <p:pic>
        <p:nvPicPr>
          <p:cNvPr id="703" name="Google Shape;703;p76"/>
          <p:cNvPicPr preferRelativeResize="0"/>
          <p:nvPr/>
        </p:nvPicPr>
        <p:blipFill rotWithShape="1">
          <a:blip r:embed="rId2">
            <a:alphaModFix/>
          </a:blip>
          <a:srcRect t="9177" b="9169"/>
          <a:stretch/>
        </p:blipFill>
        <p:spPr>
          <a:xfrm>
            <a:off x="2361342" y="1930067"/>
            <a:ext cx="276858" cy="226054"/>
          </a:xfrm>
          <a:prstGeom prst="rect">
            <a:avLst/>
          </a:prstGeom>
          <a:noFill/>
          <a:ln>
            <a:noFill/>
          </a:ln>
        </p:spPr>
      </p:pic>
      <p:sp>
        <p:nvSpPr>
          <p:cNvPr id="704" name="Google Shape;704;p76"/>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05" name="Google Shape;705;p76"/>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706" name="Google Shape;706;p76"/>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0. One tweet with photo">
  <p:cSld name="One tweet with photo">
    <p:spTree>
      <p:nvGrpSpPr>
        <p:cNvPr id="1" name="Shape 707"/>
        <p:cNvGrpSpPr/>
        <p:nvPr/>
      </p:nvGrpSpPr>
      <p:grpSpPr>
        <a:xfrm>
          <a:off x="0" y="0"/>
          <a:ext cx="0" cy="0"/>
          <a:chOff x="0" y="0"/>
          <a:chExt cx="0" cy="0"/>
        </a:xfrm>
      </p:grpSpPr>
      <p:sp>
        <p:nvSpPr>
          <p:cNvPr id="708" name="Google Shape;708;p77"/>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dist="19050" dir="5400000" sy="-100000" algn="bl" rotWithShape="0"/>
          </a:effectLst>
        </p:spPr>
      </p:sp>
      <p:pic>
        <p:nvPicPr>
          <p:cNvPr id="709" name="Google Shape;709;p77"/>
          <p:cNvPicPr preferRelativeResize="0"/>
          <p:nvPr/>
        </p:nvPicPr>
        <p:blipFill rotWithShape="1">
          <a:blip r:embed="rId2">
            <a:alphaModFix/>
          </a:blip>
          <a:srcRect t="9177" b="9169"/>
          <a:stretch/>
        </p:blipFill>
        <p:spPr>
          <a:xfrm>
            <a:off x="3347689" y="1889336"/>
            <a:ext cx="276858" cy="226054"/>
          </a:xfrm>
          <a:prstGeom prst="rect">
            <a:avLst/>
          </a:prstGeom>
          <a:noFill/>
          <a:ln>
            <a:noFill/>
          </a:ln>
        </p:spPr>
      </p:pic>
      <p:sp>
        <p:nvSpPr>
          <p:cNvPr id="710" name="Google Shape;710;p77"/>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11" name="Google Shape;711;p77"/>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2" name="Google Shape;712;p77"/>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1. Two tweets">
  <p:cSld name="Two tweets">
    <p:spTree>
      <p:nvGrpSpPr>
        <p:cNvPr id="1" name="Shape 713"/>
        <p:cNvGrpSpPr/>
        <p:nvPr/>
      </p:nvGrpSpPr>
      <p:grpSpPr>
        <a:xfrm>
          <a:off x="0" y="0"/>
          <a:ext cx="0" cy="0"/>
          <a:chOff x="0" y="0"/>
          <a:chExt cx="0" cy="0"/>
        </a:xfrm>
      </p:grpSpPr>
      <p:sp>
        <p:nvSpPr>
          <p:cNvPr id="714" name="Google Shape;714;p78"/>
          <p:cNvSpPr/>
          <p:nvPr/>
        </p:nvSpPr>
        <p:spPr>
          <a:xfrm>
            <a:off x="4700297" y="12020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715" name="Google Shape;715;p78"/>
          <p:cNvSpPr/>
          <p:nvPr/>
        </p:nvSpPr>
        <p:spPr>
          <a:xfrm>
            <a:off x="795047" y="11982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pic>
        <p:nvPicPr>
          <p:cNvPr id="716" name="Google Shape;716;p78"/>
          <p:cNvPicPr preferRelativeResize="0"/>
          <p:nvPr/>
        </p:nvPicPr>
        <p:blipFill rotWithShape="1">
          <a:blip r:embed="rId2">
            <a:alphaModFix/>
          </a:blip>
          <a:srcRect t="9177" b="9169"/>
          <a:stretch/>
        </p:blipFill>
        <p:spPr>
          <a:xfrm>
            <a:off x="1091351" y="1617048"/>
            <a:ext cx="276860" cy="226056"/>
          </a:xfrm>
          <a:prstGeom prst="rect">
            <a:avLst/>
          </a:prstGeom>
          <a:noFill/>
          <a:ln>
            <a:noFill/>
          </a:ln>
        </p:spPr>
      </p:pic>
      <p:sp>
        <p:nvSpPr>
          <p:cNvPr id="717" name="Google Shape;717;p78"/>
          <p:cNvSpPr txBox="1">
            <a:spLocks noGrp="1"/>
          </p:cNvSpPr>
          <p:nvPr>
            <p:ph type="subTitle" idx="1"/>
          </p:nvPr>
        </p:nvSpPr>
        <p:spPr>
          <a:xfrm>
            <a:off x="997688" y="21164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18" name="Google Shape;718;p78"/>
          <p:cNvSpPr txBox="1">
            <a:spLocks noGrp="1"/>
          </p:cNvSpPr>
          <p:nvPr>
            <p:ph type="subTitle" idx="2"/>
          </p:nvPr>
        </p:nvSpPr>
        <p:spPr>
          <a:xfrm>
            <a:off x="997688" y="34941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9" name="Google Shape;719;p78"/>
          <p:cNvSpPr txBox="1">
            <a:spLocks noGrp="1"/>
          </p:cNvSpPr>
          <p:nvPr>
            <p:ph type="subTitle" idx="3"/>
          </p:nvPr>
        </p:nvSpPr>
        <p:spPr>
          <a:xfrm>
            <a:off x="1457938" y="15708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720" name="Google Shape;720;p78"/>
          <p:cNvSpPr/>
          <p:nvPr/>
        </p:nvSpPr>
        <p:spPr>
          <a:xfrm rot="-5400000" flipH="1">
            <a:off x="452363" y="182303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8"/>
          <p:cNvSpPr/>
          <p:nvPr/>
        </p:nvSpPr>
        <p:spPr>
          <a:xfrm rot="5400000">
            <a:off x="4358188" y="18230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subTitle" idx="4"/>
          </p:nvPr>
        </p:nvSpPr>
        <p:spPr>
          <a:xfrm>
            <a:off x="4902938" y="21202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5"/>
          </p:nvPr>
        </p:nvSpPr>
        <p:spPr>
          <a:xfrm>
            <a:off x="4902938" y="34979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24" name="Google Shape;724;p78"/>
          <p:cNvSpPr txBox="1">
            <a:spLocks noGrp="1"/>
          </p:cNvSpPr>
          <p:nvPr>
            <p:ph type="subTitle" idx="6"/>
          </p:nvPr>
        </p:nvSpPr>
        <p:spPr>
          <a:xfrm>
            <a:off x="5363188" y="15746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725" name="Google Shape;725;p78"/>
          <p:cNvPicPr preferRelativeResize="0"/>
          <p:nvPr/>
        </p:nvPicPr>
        <p:blipFill rotWithShape="1">
          <a:blip r:embed="rId2">
            <a:alphaModFix/>
          </a:blip>
          <a:srcRect t="9177" b="9169"/>
          <a:stretch/>
        </p:blipFill>
        <p:spPr>
          <a:xfrm>
            <a:off x="4966226" y="1613248"/>
            <a:ext cx="276860" cy="226056"/>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2. Product x ROI">
  <p:cSld name="Product x ROI">
    <p:spTree>
      <p:nvGrpSpPr>
        <p:cNvPr id="1" name="Shape 726"/>
        <p:cNvGrpSpPr/>
        <p:nvPr/>
      </p:nvGrpSpPr>
      <p:grpSpPr>
        <a:xfrm>
          <a:off x="0" y="0"/>
          <a:ext cx="0" cy="0"/>
          <a:chOff x="0" y="0"/>
          <a:chExt cx="0" cy="0"/>
        </a:xfrm>
      </p:grpSpPr>
      <p:sp>
        <p:nvSpPr>
          <p:cNvPr id="727" name="Google Shape;727;p79"/>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28" name="Google Shape;728;p79"/>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9" name="Google Shape;729;p79"/>
          <p:cNvSpPr txBox="1">
            <a:spLocks noGrp="1"/>
          </p:cNvSpPr>
          <p:nvPr>
            <p:ph type="subTitle" idx="2"/>
          </p:nvPr>
        </p:nvSpPr>
        <p:spPr>
          <a:xfrm>
            <a:off x="338328" y="24841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0" name="Google Shape;730;p79"/>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1" name="Google Shape;731;p79"/>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32" name="Google Shape;732;p79"/>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33" name="Google Shape;733;p79"/>
          <p:cNvSpPr txBox="1">
            <a:spLocks noGrp="1"/>
          </p:cNvSpPr>
          <p:nvPr>
            <p:ph type="subTitle" idx="4"/>
          </p:nvPr>
        </p:nvSpPr>
        <p:spPr>
          <a:xfrm>
            <a:off x="3474720" y="24749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4" name="Google Shape;734;p79"/>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35" name="Google Shape;735;p79"/>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6" name="Google Shape;736;p79"/>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3. Product x ROI x 2">
  <p:cSld name="Product x ROI x 2">
    <p:spTree>
      <p:nvGrpSpPr>
        <p:cNvPr id="1" name="Shape 737"/>
        <p:cNvGrpSpPr/>
        <p:nvPr/>
      </p:nvGrpSpPr>
      <p:grpSpPr>
        <a:xfrm>
          <a:off x="0" y="0"/>
          <a:ext cx="0" cy="0"/>
          <a:chOff x="0" y="0"/>
          <a:chExt cx="0" cy="0"/>
        </a:xfrm>
      </p:grpSpPr>
      <p:cxnSp>
        <p:nvCxnSpPr>
          <p:cNvPr id="738" name="Google Shape;738;p80"/>
          <p:cNvCxnSpPr/>
          <p:nvPr/>
        </p:nvCxnSpPr>
        <p:spPr>
          <a:xfrm>
            <a:off x="334089" y="3719539"/>
            <a:ext cx="2457450" cy="0"/>
          </a:xfrm>
          <a:prstGeom prst="straightConnector1">
            <a:avLst/>
          </a:prstGeom>
          <a:noFill/>
          <a:ln w="19050" cap="rnd" cmpd="sng">
            <a:solidFill>
              <a:schemeClr val="dk2"/>
            </a:solidFill>
            <a:prstDash val="solid"/>
            <a:round/>
            <a:headEnd type="none" w="sm" len="sm"/>
            <a:tailEnd type="none" w="sm" len="sm"/>
          </a:ln>
        </p:spPr>
      </p:cxnSp>
      <p:cxnSp>
        <p:nvCxnSpPr>
          <p:cNvPr id="739" name="Google Shape;739;p80"/>
          <p:cNvCxnSpPr/>
          <p:nvPr/>
        </p:nvCxnSpPr>
        <p:spPr>
          <a:xfrm>
            <a:off x="3472651" y="3724327"/>
            <a:ext cx="2457450" cy="0"/>
          </a:xfrm>
          <a:prstGeom prst="straightConnector1">
            <a:avLst/>
          </a:prstGeom>
          <a:noFill/>
          <a:ln w="19050" cap="rnd" cmpd="sng">
            <a:solidFill>
              <a:schemeClr val="dk2"/>
            </a:solidFill>
            <a:prstDash val="solid"/>
            <a:round/>
            <a:headEnd type="none" w="sm" len="sm"/>
            <a:tailEnd type="none" w="sm" len="sm"/>
          </a:ln>
        </p:spPr>
      </p:cxnSp>
      <p:sp>
        <p:nvSpPr>
          <p:cNvPr id="740" name="Google Shape;740;p80"/>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41" name="Google Shape;741;p80"/>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2" name="Google Shape;742;p80"/>
          <p:cNvSpPr txBox="1">
            <a:spLocks noGrp="1"/>
          </p:cNvSpPr>
          <p:nvPr>
            <p:ph type="subTitle" idx="2"/>
          </p:nvPr>
        </p:nvSpPr>
        <p:spPr>
          <a:xfrm>
            <a:off x="338328" y="22555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44" name="Google Shape;744;p80"/>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5" name="Google Shape;745;p80"/>
          <p:cNvSpPr txBox="1">
            <a:spLocks noGrp="1"/>
          </p:cNvSpPr>
          <p:nvPr>
            <p:ph type="subTitle" idx="4"/>
          </p:nvPr>
        </p:nvSpPr>
        <p:spPr>
          <a:xfrm>
            <a:off x="3474720" y="22463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6" name="Google Shape;746;p80"/>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47" name="Google Shape;747;p80"/>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8" name="Google Shape;748;p80"/>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9" name="Google Shape;749;p80"/>
          <p:cNvSpPr txBox="1">
            <a:spLocks noGrp="1"/>
          </p:cNvSpPr>
          <p:nvPr>
            <p:ph type="subTitle" idx="7"/>
          </p:nvPr>
        </p:nvSpPr>
        <p:spPr>
          <a:xfrm>
            <a:off x="338328" y="31973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0" name="Google Shape;750;p80"/>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1" name="Google Shape;751;p80"/>
          <p:cNvSpPr txBox="1">
            <a:spLocks noGrp="1"/>
          </p:cNvSpPr>
          <p:nvPr>
            <p:ph type="subTitle" idx="9"/>
          </p:nvPr>
        </p:nvSpPr>
        <p:spPr>
          <a:xfrm>
            <a:off x="3474720" y="31882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2" name="Google Shape;752;p80"/>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3" name="Google Shape;753;p80"/>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4" name="Google Shape;754;p80"/>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55" name="Google Shape;755;p80"/>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
  <p:cSld name="Presentation title_2_1">
    <p:bg>
      <p:bgPr>
        <a:gradFill>
          <a:gsLst>
            <a:gs pos="0">
              <a:schemeClr val="accent5"/>
            </a:gs>
            <a:gs pos="50000">
              <a:schemeClr val="accent1"/>
            </a:gs>
            <a:gs pos="100000">
              <a:schemeClr val="accent4"/>
            </a:gs>
          </a:gsLst>
          <a:lin ang="18900044" scaled="0"/>
        </a:gradFill>
        <a:effectLst/>
      </p:bgPr>
    </p:bg>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5" name="Google Shape;135;p10"/>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BE144076-CA94-9862-1332-A8E49A2B4BB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23EA5D67-D5B4-C3D7-E7B5-F0483D9BF2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4. One large number">
  <p:cSld name="One large number">
    <p:spTree>
      <p:nvGrpSpPr>
        <p:cNvPr id="1" name="Shape 756"/>
        <p:cNvGrpSpPr/>
        <p:nvPr/>
      </p:nvGrpSpPr>
      <p:grpSpPr>
        <a:xfrm>
          <a:off x="0" y="0"/>
          <a:ext cx="0" cy="0"/>
          <a:chOff x="0" y="0"/>
          <a:chExt cx="0" cy="0"/>
        </a:xfrm>
      </p:grpSpPr>
      <p:sp>
        <p:nvSpPr>
          <p:cNvPr id="757" name="Google Shape;757;p81"/>
          <p:cNvSpPr txBox="1">
            <a:spLocks noGrp="1"/>
          </p:cNvSpPr>
          <p:nvPr>
            <p:ph type="subTitle" idx="1"/>
          </p:nvPr>
        </p:nvSpPr>
        <p:spPr>
          <a:xfrm>
            <a:off x="2898648" y="1911096"/>
            <a:ext cx="3346800" cy="130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58" name="Google Shape;758;p81"/>
          <p:cNvSpPr txBox="1">
            <a:spLocks noGrp="1"/>
          </p:cNvSpPr>
          <p:nvPr>
            <p:ph type="subTitle" idx="2"/>
          </p:nvPr>
        </p:nvSpPr>
        <p:spPr>
          <a:xfrm>
            <a:off x="2898648" y="3246120"/>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59" name="Google Shape;759;p81"/>
          <p:cNvSpPr txBox="1">
            <a:spLocks noGrp="1"/>
          </p:cNvSpPr>
          <p:nvPr>
            <p:ph type="subTitle" idx="3"/>
          </p:nvPr>
        </p:nvSpPr>
        <p:spPr>
          <a:xfrm>
            <a:off x="2898648" y="1581912"/>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5. Three large numbers">
  <p:cSld name="Three large numbers">
    <p:spTree>
      <p:nvGrpSpPr>
        <p:cNvPr id="1" name="Shape 760"/>
        <p:cNvGrpSpPr/>
        <p:nvPr/>
      </p:nvGrpSpPr>
      <p:grpSpPr>
        <a:xfrm>
          <a:off x="0" y="0"/>
          <a:ext cx="0" cy="0"/>
          <a:chOff x="0" y="0"/>
          <a:chExt cx="0" cy="0"/>
        </a:xfrm>
      </p:grpSpPr>
      <p:sp>
        <p:nvSpPr>
          <p:cNvPr id="761" name="Google Shape;761;p82"/>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62" name="Google Shape;762;p82"/>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3" name="Google Shape;763;p82"/>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4" name="Google Shape;764;p82"/>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65" name="Google Shape;765;p82"/>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6" name="Google Shape;766;p82"/>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7" name="Google Shape;767;p82"/>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68" name="Google Shape;768;p82"/>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9" name="Google Shape;769;p82"/>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6. Four large numbers">
  <p:cSld name="Four large numbers">
    <p:spTree>
      <p:nvGrpSpPr>
        <p:cNvPr id="1" name="Shape 770"/>
        <p:cNvGrpSpPr/>
        <p:nvPr/>
      </p:nvGrpSpPr>
      <p:grpSpPr>
        <a:xfrm>
          <a:off x="0" y="0"/>
          <a:ext cx="0" cy="0"/>
          <a:chOff x="0" y="0"/>
          <a:chExt cx="0" cy="0"/>
        </a:xfrm>
      </p:grpSpPr>
      <p:sp>
        <p:nvSpPr>
          <p:cNvPr id="771" name="Google Shape;771;p83"/>
          <p:cNvSpPr txBox="1">
            <a:spLocks noGrp="1"/>
          </p:cNvSpPr>
          <p:nvPr>
            <p:ph type="subTitle" idx="1"/>
          </p:nvPr>
        </p:nvSpPr>
        <p:spPr>
          <a:xfrm>
            <a:off x="914400" y="11064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72" name="Google Shape;772;p83"/>
          <p:cNvSpPr txBox="1">
            <a:spLocks noGrp="1"/>
          </p:cNvSpPr>
          <p:nvPr>
            <p:ph type="subTitle" idx="2"/>
          </p:nvPr>
        </p:nvSpPr>
        <p:spPr>
          <a:xfrm>
            <a:off x="914400" y="21123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3" name="Google Shape;773;p83"/>
          <p:cNvSpPr txBox="1">
            <a:spLocks noGrp="1"/>
          </p:cNvSpPr>
          <p:nvPr>
            <p:ph type="subTitle" idx="3"/>
          </p:nvPr>
        </p:nvSpPr>
        <p:spPr>
          <a:xfrm>
            <a:off x="914400" y="7772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4" name="Google Shape;774;p83"/>
          <p:cNvSpPr txBox="1">
            <a:spLocks noGrp="1"/>
          </p:cNvSpPr>
          <p:nvPr>
            <p:ph type="subTitle" idx="4"/>
          </p:nvPr>
        </p:nvSpPr>
        <p:spPr>
          <a:xfrm>
            <a:off x="914400" y="31363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75" name="Google Shape;775;p83"/>
          <p:cNvSpPr txBox="1">
            <a:spLocks noGrp="1"/>
          </p:cNvSpPr>
          <p:nvPr>
            <p:ph type="subTitle" idx="5"/>
          </p:nvPr>
        </p:nvSpPr>
        <p:spPr>
          <a:xfrm>
            <a:off x="914400" y="41423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6" name="Google Shape;776;p83"/>
          <p:cNvSpPr txBox="1">
            <a:spLocks noGrp="1"/>
          </p:cNvSpPr>
          <p:nvPr>
            <p:ph type="subTitle" idx="6"/>
          </p:nvPr>
        </p:nvSpPr>
        <p:spPr>
          <a:xfrm>
            <a:off x="914400" y="28072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7" name="Google Shape;777;p83"/>
          <p:cNvSpPr txBox="1">
            <a:spLocks noGrp="1"/>
          </p:cNvSpPr>
          <p:nvPr>
            <p:ph type="subTitle" idx="7"/>
          </p:nvPr>
        </p:nvSpPr>
        <p:spPr>
          <a:xfrm>
            <a:off x="5052300" y="10949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78" name="Google Shape;778;p83"/>
          <p:cNvSpPr txBox="1">
            <a:spLocks noGrp="1"/>
          </p:cNvSpPr>
          <p:nvPr>
            <p:ph type="subTitle" idx="8"/>
          </p:nvPr>
        </p:nvSpPr>
        <p:spPr>
          <a:xfrm>
            <a:off x="5052300" y="21008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9" name="Google Shape;779;p83"/>
          <p:cNvSpPr txBox="1">
            <a:spLocks noGrp="1"/>
          </p:cNvSpPr>
          <p:nvPr>
            <p:ph type="subTitle" idx="9"/>
          </p:nvPr>
        </p:nvSpPr>
        <p:spPr>
          <a:xfrm>
            <a:off x="5052300" y="7657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80" name="Google Shape;780;p83"/>
          <p:cNvSpPr txBox="1">
            <a:spLocks noGrp="1"/>
          </p:cNvSpPr>
          <p:nvPr>
            <p:ph type="subTitle" idx="13"/>
          </p:nvPr>
        </p:nvSpPr>
        <p:spPr>
          <a:xfrm>
            <a:off x="5052300" y="31248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b="1">
                <a:solidFill>
                  <a:schemeClr val="accent4"/>
                </a:solidFill>
              </a:defRPr>
            </a:lvl1pPr>
            <a:lvl2pPr lvl="1" algn="ctr" rtl="0">
              <a:spcBef>
                <a:spcPts val="0"/>
              </a:spcBef>
              <a:spcAft>
                <a:spcPts val="0"/>
              </a:spcAft>
              <a:buClr>
                <a:schemeClr val="accent4"/>
              </a:buClr>
              <a:buSzPts val="6000"/>
              <a:buNone/>
              <a:defRPr sz="6000" b="1">
                <a:solidFill>
                  <a:schemeClr val="accent4"/>
                </a:solidFill>
              </a:defRPr>
            </a:lvl2pPr>
            <a:lvl3pPr lvl="2" algn="ctr" rtl="0">
              <a:spcBef>
                <a:spcPts val="0"/>
              </a:spcBef>
              <a:spcAft>
                <a:spcPts val="0"/>
              </a:spcAft>
              <a:buClr>
                <a:schemeClr val="accent4"/>
              </a:buClr>
              <a:buSzPts val="6000"/>
              <a:buNone/>
              <a:defRPr sz="6000" b="1">
                <a:solidFill>
                  <a:schemeClr val="accent4"/>
                </a:solidFill>
              </a:defRPr>
            </a:lvl3pPr>
            <a:lvl4pPr lvl="3" algn="ctr" rtl="0">
              <a:spcBef>
                <a:spcPts val="0"/>
              </a:spcBef>
              <a:spcAft>
                <a:spcPts val="0"/>
              </a:spcAft>
              <a:buClr>
                <a:schemeClr val="accent4"/>
              </a:buClr>
              <a:buSzPts val="6000"/>
              <a:buNone/>
              <a:defRPr sz="6000" b="1">
                <a:solidFill>
                  <a:schemeClr val="accent4"/>
                </a:solidFill>
              </a:defRPr>
            </a:lvl4pPr>
            <a:lvl5pPr lvl="4" algn="ctr" rtl="0">
              <a:spcBef>
                <a:spcPts val="0"/>
              </a:spcBef>
              <a:spcAft>
                <a:spcPts val="0"/>
              </a:spcAft>
              <a:buClr>
                <a:schemeClr val="accent4"/>
              </a:buClr>
              <a:buSzPts val="6000"/>
              <a:buNone/>
              <a:defRPr sz="6000" b="1">
                <a:solidFill>
                  <a:schemeClr val="accent4"/>
                </a:solidFill>
              </a:defRPr>
            </a:lvl5pPr>
            <a:lvl6pPr lvl="5" algn="ctr" rtl="0">
              <a:spcBef>
                <a:spcPts val="0"/>
              </a:spcBef>
              <a:spcAft>
                <a:spcPts val="0"/>
              </a:spcAft>
              <a:buClr>
                <a:schemeClr val="accent4"/>
              </a:buClr>
              <a:buSzPts val="6000"/>
              <a:buNone/>
              <a:defRPr sz="6000" b="1">
                <a:solidFill>
                  <a:schemeClr val="accent4"/>
                </a:solidFill>
              </a:defRPr>
            </a:lvl6pPr>
            <a:lvl7pPr lvl="6" algn="ctr" rtl="0">
              <a:spcBef>
                <a:spcPts val="0"/>
              </a:spcBef>
              <a:spcAft>
                <a:spcPts val="0"/>
              </a:spcAft>
              <a:buClr>
                <a:schemeClr val="accent4"/>
              </a:buClr>
              <a:buSzPts val="6000"/>
              <a:buNone/>
              <a:defRPr sz="6000" b="1">
                <a:solidFill>
                  <a:schemeClr val="accent4"/>
                </a:solidFill>
              </a:defRPr>
            </a:lvl7pPr>
            <a:lvl8pPr lvl="7" algn="ctr" rtl="0">
              <a:spcBef>
                <a:spcPts val="0"/>
              </a:spcBef>
              <a:spcAft>
                <a:spcPts val="0"/>
              </a:spcAft>
              <a:buClr>
                <a:schemeClr val="accent4"/>
              </a:buClr>
              <a:buSzPts val="6000"/>
              <a:buNone/>
              <a:defRPr sz="6000" b="1">
                <a:solidFill>
                  <a:schemeClr val="accent4"/>
                </a:solidFill>
              </a:defRPr>
            </a:lvl8pPr>
            <a:lvl9pPr lvl="8" algn="ctr" rtl="0">
              <a:spcBef>
                <a:spcPts val="0"/>
              </a:spcBef>
              <a:spcAft>
                <a:spcPts val="0"/>
              </a:spcAft>
              <a:buClr>
                <a:schemeClr val="accent4"/>
              </a:buClr>
              <a:buSzPts val="6000"/>
              <a:buNone/>
              <a:defRPr sz="6000" b="1">
                <a:solidFill>
                  <a:schemeClr val="accent4"/>
                </a:solidFill>
              </a:defRPr>
            </a:lvl9pPr>
          </a:lstStyle>
          <a:p>
            <a:endParaRPr/>
          </a:p>
        </p:txBody>
      </p:sp>
      <p:sp>
        <p:nvSpPr>
          <p:cNvPr id="781" name="Google Shape;781;p83"/>
          <p:cNvSpPr txBox="1">
            <a:spLocks noGrp="1"/>
          </p:cNvSpPr>
          <p:nvPr>
            <p:ph type="subTitle" idx="14"/>
          </p:nvPr>
        </p:nvSpPr>
        <p:spPr>
          <a:xfrm>
            <a:off x="5052300" y="41308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82" name="Google Shape;782;p83"/>
          <p:cNvSpPr txBox="1">
            <a:spLocks noGrp="1"/>
          </p:cNvSpPr>
          <p:nvPr>
            <p:ph type="subTitle" idx="15"/>
          </p:nvPr>
        </p:nvSpPr>
        <p:spPr>
          <a:xfrm>
            <a:off x="5052300" y="27957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7. Two silos">
  <p:cSld name="Two silos">
    <p:spTree>
      <p:nvGrpSpPr>
        <p:cNvPr id="1" name="Shape 783"/>
        <p:cNvGrpSpPr/>
        <p:nvPr/>
      </p:nvGrpSpPr>
      <p:grpSpPr>
        <a:xfrm>
          <a:off x="0" y="0"/>
          <a:ext cx="0" cy="0"/>
          <a:chOff x="0" y="0"/>
          <a:chExt cx="0" cy="0"/>
        </a:xfrm>
      </p:grpSpPr>
      <p:sp>
        <p:nvSpPr>
          <p:cNvPr id="784" name="Google Shape;784;p84"/>
          <p:cNvSpPr/>
          <p:nvPr/>
        </p:nvSpPr>
        <p:spPr>
          <a:xfrm>
            <a:off x="470958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85" name="Google Shape;785;p84"/>
          <p:cNvSpPr/>
          <p:nvPr/>
        </p:nvSpPr>
        <p:spPr>
          <a:xfrm>
            <a:off x="80433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86" name="Google Shape;786;p84"/>
          <p:cNvCxnSpPr/>
          <p:nvPr/>
        </p:nvCxnSpPr>
        <p:spPr>
          <a:xfrm>
            <a:off x="116441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87" name="Google Shape;787;p84"/>
          <p:cNvCxnSpPr/>
          <p:nvPr/>
        </p:nvCxnSpPr>
        <p:spPr>
          <a:xfrm>
            <a:off x="118975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88" name="Google Shape;788;p84"/>
          <p:cNvSpPr txBox="1">
            <a:spLocks noGrp="1"/>
          </p:cNvSpPr>
          <p:nvPr>
            <p:ph type="subTitle" idx="1"/>
          </p:nvPr>
        </p:nvSpPr>
        <p:spPr>
          <a:xfrm>
            <a:off x="110141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89" name="Google Shape;789;p84"/>
          <p:cNvSpPr txBox="1">
            <a:spLocks noGrp="1"/>
          </p:cNvSpPr>
          <p:nvPr>
            <p:ph type="subTitle" idx="2"/>
          </p:nvPr>
        </p:nvSpPr>
        <p:spPr>
          <a:xfrm>
            <a:off x="1101412"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0" name="Google Shape;790;p84"/>
          <p:cNvSpPr txBox="1">
            <a:spLocks noGrp="1"/>
          </p:cNvSpPr>
          <p:nvPr>
            <p:ph type="subTitle" idx="3"/>
          </p:nvPr>
        </p:nvSpPr>
        <p:spPr>
          <a:xfrm>
            <a:off x="1101415"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1" name="Google Shape;791;p84"/>
          <p:cNvSpPr txBox="1">
            <a:spLocks noGrp="1"/>
          </p:cNvSpPr>
          <p:nvPr>
            <p:ph type="subTitle" idx="4"/>
          </p:nvPr>
        </p:nvSpPr>
        <p:spPr>
          <a:xfrm>
            <a:off x="1101415"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2" name="Google Shape;792;p84"/>
          <p:cNvSpPr/>
          <p:nvPr/>
        </p:nvSpPr>
        <p:spPr>
          <a:xfrm rot="5400000">
            <a:off x="4367038" y="171075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4"/>
          <p:cNvSpPr/>
          <p:nvPr/>
        </p:nvSpPr>
        <p:spPr>
          <a:xfrm rot="5400000">
            <a:off x="461805" y="171075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4"/>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95" name="Google Shape;795;p84"/>
          <p:cNvCxnSpPr/>
          <p:nvPr/>
        </p:nvCxnSpPr>
        <p:spPr>
          <a:xfrm>
            <a:off x="506966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96" name="Google Shape;796;p84"/>
          <p:cNvCxnSpPr/>
          <p:nvPr/>
        </p:nvCxnSpPr>
        <p:spPr>
          <a:xfrm>
            <a:off x="509500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97" name="Google Shape;797;p84"/>
          <p:cNvSpPr txBox="1">
            <a:spLocks noGrp="1"/>
          </p:cNvSpPr>
          <p:nvPr>
            <p:ph type="subTitle" idx="5"/>
          </p:nvPr>
        </p:nvSpPr>
        <p:spPr>
          <a:xfrm>
            <a:off x="500666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98" name="Google Shape;798;p84"/>
          <p:cNvSpPr txBox="1">
            <a:spLocks noGrp="1"/>
          </p:cNvSpPr>
          <p:nvPr>
            <p:ph type="subTitle" idx="6"/>
          </p:nvPr>
        </p:nvSpPr>
        <p:spPr>
          <a:xfrm>
            <a:off x="5006537"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9" name="Google Shape;799;p84"/>
          <p:cNvSpPr txBox="1">
            <a:spLocks noGrp="1"/>
          </p:cNvSpPr>
          <p:nvPr>
            <p:ph type="subTitle" idx="7"/>
          </p:nvPr>
        </p:nvSpPr>
        <p:spPr>
          <a:xfrm>
            <a:off x="5006540"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0" name="Google Shape;800;p84"/>
          <p:cNvSpPr txBox="1">
            <a:spLocks noGrp="1"/>
          </p:cNvSpPr>
          <p:nvPr>
            <p:ph type="subTitle" idx="8"/>
          </p:nvPr>
        </p:nvSpPr>
        <p:spPr>
          <a:xfrm>
            <a:off x="5006540"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8. Three silos">
  <p:cSld name="Three silos">
    <p:spTree>
      <p:nvGrpSpPr>
        <p:cNvPr id="1" name="Shape 801"/>
        <p:cNvGrpSpPr/>
        <p:nvPr/>
      </p:nvGrpSpPr>
      <p:grpSpPr>
        <a:xfrm>
          <a:off x="0" y="0"/>
          <a:ext cx="0" cy="0"/>
          <a:chOff x="0" y="0"/>
          <a:chExt cx="0" cy="0"/>
        </a:xfrm>
      </p:grpSpPr>
      <p:sp>
        <p:nvSpPr>
          <p:cNvPr id="802" name="Google Shape;802;p85"/>
          <p:cNvSpPr/>
          <p:nvPr/>
        </p:nvSpPr>
        <p:spPr>
          <a:xfrm>
            <a:off x="447050"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252059" y="1123950"/>
            <a:ext cx="26730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5"/>
          <p:cNvSpPr/>
          <p:nvPr/>
        </p:nvSpPr>
        <p:spPr>
          <a:xfrm>
            <a:off x="6091383"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5"/>
          <p:cNvSpPr/>
          <p:nvPr/>
        </p:nvSpPr>
        <p:spPr>
          <a:xfrm rot="5400000">
            <a:off x="104363" y="167550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5"/>
          <p:cNvSpPr/>
          <p:nvPr/>
        </p:nvSpPr>
        <p:spPr>
          <a:xfrm rot="5400000">
            <a:off x="2909443" y="175170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5"/>
          <p:cNvSpPr/>
          <p:nvPr/>
        </p:nvSpPr>
        <p:spPr>
          <a:xfrm rot="5400000">
            <a:off x="5748850" y="17517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5"/>
          <p:cNvSpPr txBox="1">
            <a:spLocks noGrp="1"/>
          </p:cNvSpPr>
          <p:nvPr>
            <p:ph type="subTitle" idx="1"/>
          </p:nvPr>
        </p:nvSpPr>
        <p:spPr>
          <a:xfrm>
            <a:off x="6002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09" name="Google Shape;809;p85"/>
          <p:cNvSpPr txBox="1">
            <a:spLocks noGrp="1"/>
          </p:cNvSpPr>
          <p:nvPr>
            <p:ph type="subTitle" idx="2"/>
          </p:nvPr>
        </p:nvSpPr>
        <p:spPr>
          <a:xfrm>
            <a:off x="3463913"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cxnSp>
        <p:nvCxnSpPr>
          <p:cNvPr id="810" name="Google Shape;810;p85"/>
          <p:cNvCxnSpPr/>
          <p:nvPr/>
        </p:nvCxnSpPr>
        <p:spPr>
          <a:xfrm>
            <a:off x="6324927" y="2894425"/>
            <a:ext cx="2095200" cy="0"/>
          </a:xfrm>
          <a:prstGeom prst="straightConnector1">
            <a:avLst/>
          </a:prstGeom>
          <a:noFill/>
          <a:ln w="9525" cap="rnd" cmpd="sng">
            <a:solidFill>
              <a:schemeClr val="lt2"/>
            </a:solidFill>
            <a:prstDash val="solid"/>
            <a:round/>
            <a:headEnd type="none" w="sm" len="sm"/>
            <a:tailEnd type="none" w="sm" len="sm"/>
          </a:ln>
        </p:spPr>
      </p:cxnSp>
      <p:cxnSp>
        <p:nvCxnSpPr>
          <p:cNvPr id="811" name="Google Shape;811;p85"/>
          <p:cNvCxnSpPr/>
          <p:nvPr/>
        </p:nvCxnSpPr>
        <p:spPr>
          <a:xfrm>
            <a:off x="6324929" y="3744500"/>
            <a:ext cx="2095200" cy="0"/>
          </a:xfrm>
          <a:prstGeom prst="straightConnector1">
            <a:avLst/>
          </a:prstGeom>
          <a:noFill/>
          <a:ln w="9525" cap="rnd" cmpd="sng">
            <a:solidFill>
              <a:schemeClr val="lt2"/>
            </a:solidFill>
            <a:prstDash val="solid"/>
            <a:round/>
            <a:headEnd type="none" w="sm" len="sm"/>
            <a:tailEnd type="none" w="sm" len="sm"/>
          </a:ln>
        </p:spPr>
      </p:cxnSp>
      <p:sp>
        <p:nvSpPr>
          <p:cNvPr id="812" name="Google Shape;812;p85"/>
          <p:cNvSpPr txBox="1">
            <a:spLocks noGrp="1"/>
          </p:cNvSpPr>
          <p:nvPr>
            <p:ph type="subTitle" idx="3"/>
          </p:nvPr>
        </p:nvSpPr>
        <p:spPr>
          <a:xfrm>
            <a:off x="62688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13" name="Google Shape;813;p85"/>
          <p:cNvSpPr txBox="1">
            <a:spLocks noGrp="1"/>
          </p:cNvSpPr>
          <p:nvPr>
            <p:ph type="subTitle" idx="4"/>
          </p:nvPr>
        </p:nvSpPr>
        <p:spPr>
          <a:xfrm>
            <a:off x="6260950" y="214292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4" name="Google Shape;814;p85"/>
          <p:cNvSpPr txBox="1">
            <a:spLocks noGrp="1"/>
          </p:cNvSpPr>
          <p:nvPr>
            <p:ph type="subTitle" idx="5"/>
          </p:nvPr>
        </p:nvSpPr>
        <p:spPr>
          <a:xfrm>
            <a:off x="6260950" y="291667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5" name="Google Shape;815;p85"/>
          <p:cNvSpPr txBox="1">
            <a:spLocks noGrp="1"/>
          </p:cNvSpPr>
          <p:nvPr>
            <p:ph type="subTitle" idx="6"/>
          </p:nvPr>
        </p:nvSpPr>
        <p:spPr>
          <a:xfrm>
            <a:off x="6260950" y="3744499"/>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16" name="Google Shape;816;p85"/>
          <p:cNvCxnSpPr/>
          <p:nvPr/>
        </p:nvCxnSpPr>
        <p:spPr>
          <a:xfrm>
            <a:off x="3511827"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17" name="Google Shape;817;p85"/>
          <p:cNvCxnSpPr/>
          <p:nvPr/>
        </p:nvCxnSpPr>
        <p:spPr>
          <a:xfrm>
            <a:off x="3511829" y="3742875"/>
            <a:ext cx="2095200" cy="0"/>
          </a:xfrm>
          <a:prstGeom prst="straightConnector1">
            <a:avLst/>
          </a:prstGeom>
          <a:noFill/>
          <a:ln w="9525" cap="rnd" cmpd="sng">
            <a:solidFill>
              <a:schemeClr val="lt2"/>
            </a:solidFill>
            <a:prstDash val="solid"/>
            <a:round/>
            <a:headEnd type="none" w="sm" len="sm"/>
            <a:tailEnd type="none" w="sm" len="sm"/>
          </a:ln>
        </p:spPr>
      </p:cxnSp>
      <p:sp>
        <p:nvSpPr>
          <p:cNvPr id="818" name="Google Shape;818;p85"/>
          <p:cNvSpPr txBox="1">
            <a:spLocks noGrp="1"/>
          </p:cNvSpPr>
          <p:nvPr>
            <p:ph type="subTitle" idx="7"/>
          </p:nvPr>
        </p:nvSpPr>
        <p:spPr>
          <a:xfrm>
            <a:off x="3447850"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9" name="Google Shape;819;p85"/>
          <p:cNvSpPr txBox="1">
            <a:spLocks noGrp="1"/>
          </p:cNvSpPr>
          <p:nvPr>
            <p:ph type="subTitle" idx="8"/>
          </p:nvPr>
        </p:nvSpPr>
        <p:spPr>
          <a:xfrm>
            <a:off x="3447850"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0" name="Google Shape;820;p85"/>
          <p:cNvSpPr txBox="1">
            <a:spLocks noGrp="1"/>
          </p:cNvSpPr>
          <p:nvPr>
            <p:ph type="subTitle" idx="9"/>
          </p:nvPr>
        </p:nvSpPr>
        <p:spPr>
          <a:xfrm>
            <a:off x="3447850"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21" name="Google Shape;821;p85"/>
          <p:cNvCxnSpPr/>
          <p:nvPr/>
        </p:nvCxnSpPr>
        <p:spPr>
          <a:xfrm>
            <a:off x="658952"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22" name="Google Shape;822;p85"/>
          <p:cNvCxnSpPr/>
          <p:nvPr/>
        </p:nvCxnSpPr>
        <p:spPr>
          <a:xfrm>
            <a:off x="658954" y="3742875"/>
            <a:ext cx="2095200" cy="0"/>
          </a:xfrm>
          <a:prstGeom prst="straightConnector1">
            <a:avLst/>
          </a:prstGeom>
          <a:noFill/>
          <a:ln w="9525" cap="rnd" cmpd="sng">
            <a:solidFill>
              <a:schemeClr val="lt2"/>
            </a:solidFill>
            <a:prstDash val="solid"/>
            <a:round/>
            <a:headEnd type="none" w="sm" len="sm"/>
            <a:tailEnd type="none" w="sm" len="sm"/>
          </a:ln>
        </p:spPr>
      </p:cxnSp>
      <p:sp>
        <p:nvSpPr>
          <p:cNvPr id="823" name="Google Shape;823;p85"/>
          <p:cNvSpPr txBox="1">
            <a:spLocks noGrp="1"/>
          </p:cNvSpPr>
          <p:nvPr>
            <p:ph type="subTitle" idx="13"/>
          </p:nvPr>
        </p:nvSpPr>
        <p:spPr>
          <a:xfrm>
            <a:off x="594975"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4" name="Google Shape;824;p85"/>
          <p:cNvSpPr txBox="1">
            <a:spLocks noGrp="1"/>
          </p:cNvSpPr>
          <p:nvPr>
            <p:ph type="subTitle" idx="14"/>
          </p:nvPr>
        </p:nvSpPr>
        <p:spPr>
          <a:xfrm>
            <a:off x="594975"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5" name="Google Shape;825;p85"/>
          <p:cNvSpPr txBox="1">
            <a:spLocks noGrp="1"/>
          </p:cNvSpPr>
          <p:nvPr>
            <p:ph type="subTitle" idx="15"/>
          </p:nvPr>
        </p:nvSpPr>
        <p:spPr>
          <a:xfrm>
            <a:off x="594975"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6" name="Google Shape;826;p85"/>
          <p:cNvSpPr txBox="1">
            <a:spLocks noGrp="1"/>
          </p:cNvSpPr>
          <p:nvPr>
            <p:ph type="title"/>
          </p:nvPr>
        </p:nvSpPr>
        <p:spPr>
          <a:xfrm>
            <a:off x="456425" y="0"/>
            <a:ext cx="82494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9. Four part gradient cycle">
  <p:cSld name="Four part gradient cycle_1">
    <p:spTree>
      <p:nvGrpSpPr>
        <p:cNvPr id="1" name="Shape 827"/>
        <p:cNvGrpSpPr/>
        <p:nvPr/>
      </p:nvGrpSpPr>
      <p:grpSpPr>
        <a:xfrm>
          <a:off x="0" y="0"/>
          <a:ext cx="0" cy="0"/>
          <a:chOff x="0" y="0"/>
          <a:chExt cx="0" cy="0"/>
        </a:xfrm>
      </p:grpSpPr>
      <p:grpSp>
        <p:nvGrpSpPr>
          <p:cNvPr id="828" name="Google Shape;828;p86"/>
          <p:cNvGrpSpPr/>
          <p:nvPr/>
        </p:nvGrpSpPr>
        <p:grpSpPr>
          <a:xfrm rot="-5400000" flipH="1">
            <a:off x="5969688" y="1920088"/>
            <a:ext cx="120015" cy="1042512"/>
            <a:chOff x="8582701" y="8238489"/>
            <a:chExt cx="320040" cy="2780031"/>
          </a:xfrm>
        </p:grpSpPr>
        <p:cxnSp>
          <p:nvCxnSpPr>
            <p:cNvPr id="829" name="Google Shape;829;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6"/>
          <p:cNvGrpSpPr/>
          <p:nvPr/>
        </p:nvGrpSpPr>
        <p:grpSpPr>
          <a:xfrm rot="5400000">
            <a:off x="3043291" y="1907620"/>
            <a:ext cx="120015" cy="1042512"/>
            <a:chOff x="8582701" y="8238489"/>
            <a:chExt cx="320040" cy="2780031"/>
          </a:xfrm>
        </p:grpSpPr>
        <p:cxnSp>
          <p:nvCxnSpPr>
            <p:cNvPr id="832" name="Google Shape;832;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6"/>
          <p:cNvGrpSpPr/>
          <p:nvPr/>
        </p:nvGrpSpPr>
        <p:grpSpPr>
          <a:xfrm>
            <a:off x="4520748" y="3278904"/>
            <a:ext cx="120015" cy="1042512"/>
            <a:chOff x="8582701" y="8238489"/>
            <a:chExt cx="320040" cy="2780031"/>
          </a:xfrm>
        </p:grpSpPr>
        <p:cxnSp>
          <p:nvCxnSpPr>
            <p:cNvPr id="835" name="Google Shape;83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6"/>
          <p:cNvGrpSpPr/>
          <p:nvPr/>
        </p:nvGrpSpPr>
        <p:grpSpPr>
          <a:xfrm rot="10800000" flipH="1">
            <a:off x="4520748" y="414430"/>
            <a:ext cx="120015" cy="1042512"/>
            <a:chOff x="8582701" y="8238489"/>
            <a:chExt cx="320040" cy="2780031"/>
          </a:xfrm>
        </p:grpSpPr>
        <p:cxnSp>
          <p:nvCxnSpPr>
            <p:cNvPr id="838" name="Google Shape;83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6"/>
          <p:cNvGrpSpPr/>
          <p:nvPr/>
        </p:nvGrpSpPr>
        <p:grpSpPr>
          <a:xfrm flipH="1">
            <a:off x="3226689" y="1057275"/>
            <a:ext cx="2689988" cy="2743200"/>
            <a:chOff x="2466726" y="-956149"/>
            <a:chExt cx="10032273" cy="10058401"/>
          </a:xfrm>
        </p:grpSpPr>
        <p:sp>
          <p:nvSpPr>
            <p:cNvPr id="841" name="Google Shape;841;p86"/>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2" name="Google Shape;842;p86"/>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3" name="Google Shape;843;p86"/>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4" name="Google Shape;844;p86"/>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45" name="Google Shape;845;p86"/>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46" name="Google Shape;846;p86"/>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47" name="Google Shape;847;p86"/>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48" name="Google Shape;848;p86"/>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49" name="Google Shape;849;p86"/>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0" name="Google Shape;850;p86"/>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51" name="Google Shape;851;p86"/>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2" name="Google Shape;852;p86"/>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0. Four part gradient cycle">
  <p:cSld name="Four part gradient cycle_2">
    <p:spTree>
      <p:nvGrpSpPr>
        <p:cNvPr id="1" name="Shape 853"/>
        <p:cNvGrpSpPr/>
        <p:nvPr/>
      </p:nvGrpSpPr>
      <p:grpSpPr>
        <a:xfrm>
          <a:off x="0" y="0"/>
          <a:ext cx="0" cy="0"/>
          <a:chOff x="0" y="0"/>
          <a:chExt cx="0" cy="0"/>
        </a:xfrm>
      </p:grpSpPr>
      <p:grpSp>
        <p:nvGrpSpPr>
          <p:cNvPr id="854" name="Google Shape;854;p87"/>
          <p:cNvGrpSpPr/>
          <p:nvPr/>
        </p:nvGrpSpPr>
        <p:grpSpPr>
          <a:xfrm rot="-5400000" flipH="1">
            <a:off x="5969688" y="1920088"/>
            <a:ext cx="120015" cy="1042512"/>
            <a:chOff x="8582701" y="8238489"/>
            <a:chExt cx="320040" cy="2780031"/>
          </a:xfrm>
        </p:grpSpPr>
        <p:cxnSp>
          <p:nvCxnSpPr>
            <p:cNvPr id="855" name="Google Shape;85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7"/>
          <p:cNvGrpSpPr/>
          <p:nvPr/>
        </p:nvGrpSpPr>
        <p:grpSpPr>
          <a:xfrm rot="5400000">
            <a:off x="3043291" y="1907620"/>
            <a:ext cx="120015" cy="1042512"/>
            <a:chOff x="8582701" y="8238489"/>
            <a:chExt cx="320040" cy="2780031"/>
          </a:xfrm>
        </p:grpSpPr>
        <p:cxnSp>
          <p:nvCxnSpPr>
            <p:cNvPr id="858" name="Google Shape;85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7"/>
          <p:cNvGrpSpPr/>
          <p:nvPr/>
        </p:nvGrpSpPr>
        <p:grpSpPr>
          <a:xfrm>
            <a:off x="4520748" y="3278904"/>
            <a:ext cx="120015" cy="1042512"/>
            <a:chOff x="8582701" y="8238489"/>
            <a:chExt cx="320040" cy="2780031"/>
          </a:xfrm>
        </p:grpSpPr>
        <p:cxnSp>
          <p:nvCxnSpPr>
            <p:cNvPr id="861" name="Google Shape;86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7"/>
          <p:cNvGrpSpPr/>
          <p:nvPr/>
        </p:nvGrpSpPr>
        <p:grpSpPr>
          <a:xfrm rot="10800000" flipH="1">
            <a:off x="4520748" y="414430"/>
            <a:ext cx="120015" cy="1042512"/>
            <a:chOff x="8582701" y="8238489"/>
            <a:chExt cx="320040" cy="2780031"/>
          </a:xfrm>
        </p:grpSpPr>
        <p:cxnSp>
          <p:nvCxnSpPr>
            <p:cNvPr id="864" name="Google Shape;864;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5" name="Google Shape;865;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6" name="Google Shape;866;p87"/>
          <p:cNvGrpSpPr/>
          <p:nvPr/>
        </p:nvGrpSpPr>
        <p:grpSpPr>
          <a:xfrm flipH="1">
            <a:off x="3226689" y="1057362"/>
            <a:ext cx="2689988" cy="2743200"/>
            <a:chOff x="2466726" y="-956149"/>
            <a:chExt cx="10032274" cy="10058401"/>
          </a:xfrm>
        </p:grpSpPr>
        <p:sp>
          <p:nvSpPr>
            <p:cNvPr id="867" name="Google Shape;867;p8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8" name="Google Shape;868;p8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9" name="Google Shape;869;p8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70" name="Google Shape;870;p8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71" name="Google Shape;871;p87"/>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72" name="Google Shape;872;p87"/>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73" name="Google Shape;873;p87"/>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4" name="Google Shape;874;p87"/>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5" name="Google Shape;875;p87"/>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6" name="Google Shape;876;p87"/>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7" name="Google Shape;877;p87"/>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8" name="Google Shape;878;p87"/>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81. Three part gradient cycle">
  <p:cSld name="Three part gradient cycle_1">
    <p:spTree>
      <p:nvGrpSpPr>
        <p:cNvPr id="1" name="Shape 879"/>
        <p:cNvGrpSpPr/>
        <p:nvPr/>
      </p:nvGrpSpPr>
      <p:grpSpPr>
        <a:xfrm>
          <a:off x="0" y="0"/>
          <a:ext cx="0" cy="0"/>
          <a:chOff x="0" y="0"/>
          <a:chExt cx="0" cy="0"/>
        </a:xfrm>
      </p:grpSpPr>
      <p:sp>
        <p:nvSpPr>
          <p:cNvPr id="880" name="Google Shape;880;p88"/>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58C7"/>
              </a:gs>
              <a:gs pos="83000">
                <a:srgbClr val="6E40C9"/>
              </a:gs>
              <a:gs pos="100000">
                <a:srgbClr val="6E40C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nvGrpSpPr>
          <p:cNvPr id="881" name="Google Shape;881;p88"/>
          <p:cNvGrpSpPr/>
          <p:nvPr/>
        </p:nvGrpSpPr>
        <p:grpSpPr>
          <a:xfrm rot="-5400000" flipH="1">
            <a:off x="5918121" y="2687036"/>
            <a:ext cx="120015" cy="1042512"/>
            <a:chOff x="8582701" y="8238489"/>
            <a:chExt cx="320040" cy="2780031"/>
          </a:xfrm>
        </p:grpSpPr>
        <p:cxnSp>
          <p:nvCxnSpPr>
            <p:cNvPr id="882" name="Google Shape;882;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3" name="Google Shape;883;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4" name="Google Shape;884;p88"/>
          <p:cNvGrpSpPr/>
          <p:nvPr/>
        </p:nvGrpSpPr>
        <p:grpSpPr>
          <a:xfrm rot="10800000" flipH="1">
            <a:off x="4520748" y="728755"/>
            <a:ext cx="120015" cy="1042512"/>
            <a:chOff x="8582701" y="8238489"/>
            <a:chExt cx="320040" cy="2780031"/>
          </a:xfrm>
        </p:grpSpPr>
        <p:cxnSp>
          <p:nvCxnSpPr>
            <p:cNvPr id="885" name="Google Shape;885;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6" name="Google Shape;886;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7" name="Google Shape;887;p88"/>
          <p:cNvGrpSpPr/>
          <p:nvPr/>
        </p:nvGrpSpPr>
        <p:grpSpPr>
          <a:xfrm rot="5400000">
            <a:off x="3106253" y="2687036"/>
            <a:ext cx="120015" cy="1042512"/>
            <a:chOff x="8582701" y="8238489"/>
            <a:chExt cx="320040" cy="2780031"/>
          </a:xfrm>
        </p:grpSpPr>
        <p:cxnSp>
          <p:nvCxnSpPr>
            <p:cNvPr id="888" name="Google Shape;888;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9" name="Google Shape;889;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890" name="Google Shape;890;p88"/>
          <p:cNvSpPr/>
          <p:nvPr/>
        </p:nvSpPr>
        <p:spPr>
          <a:xfrm>
            <a:off x="4594511" y="1373942"/>
            <a:ext cx="1351102" cy="2262648"/>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1" name="Google Shape;891;p88"/>
          <p:cNvSpPr/>
          <p:nvPr/>
        </p:nvSpPr>
        <p:spPr>
          <a:xfrm>
            <a:off x="3322110" y="2833740"/>
            <a:ext cx="2416310" cy="1280157"/>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2" name="Google Shape;892;p88"/>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93" name="Google Shape;893;p88"/>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94" name="Google Shape;894;p88"/>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5" name="Google Shape;895;p88"/>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96" name="Google Shape;896;p88"/>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7" name="Google Shape;897;p88"/>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82. Three part gradient cycle">
  <p:cSld name="Three part gradient cycle_2">
    <p:spTree>
      <p:nvGrpSpPr>
        <p:cNvPr id="1" name="Shape 898"/>
        <p:cNvGrpSpPr/>
        <p:nvPr/>
      </p:nvGrpSpPr>
      <p:grpSpPr>
        <a:xfrm>
          <a:off x="0" y="0"/>
          <a:ext cx="0" cy="0"/>
          <a:chOff x="0" y="0"/>
          <a:chExt cx="0" cy="0"/>
        </a:xfrm>
      </p:grpSpPr>
      <p:grpSp>
        <p:nvGrpSpPr>
          <p:cNvPr id="899" name="Google Shape;899;p89"/>
          <p:cNvGrpSpPr/>
          <p:nvPr/>
        </p:nvGrpSpPr>
        <p:grpSpPr>
          <a:xfrm rot="-5400000" flipH="1">
            <a:off x="5918121" y="2687036"/>
            <a:ext cx="120015" cy="1042512"/>
            <a:chOff x="8582701" y="8238489"/>
            <a:chExt cx="320040" cy="2780031"/>
          </a:xfrm>
        </p:grpSpPr>
        <p:cxnSp>
          <p:nvCxnSpPr>
            <p:cNvPr id="900" name="Google Shape;900;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1" name="Google Shape;901;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2" name="Google Shape;902;p89"/>
          <p:cNvGrpSpPr/>
          <p:nvPr/>
        </p:nvGrpSpPr>
        <p:grpSpPr>
          <a:xfrm rot="10800000" flipH="1">
            <a:off x="4520748" y="728755"/>
            <a:ext cx="120015" cy="1042512"/>
            <a:chOff x="8582701" y="8238489"/>
            <a:chExt cx="320040" cy="2780031"/>
          </a:xfrm>
        </p:grpSpPr>
        <p:cxnSp>
          <p:nvCxnSpPr>
            <p:cNvPr id="903" name="Google Shape;903;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4" name="Google Shape;904;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5" name="Google Shape;905;p89"/>
          <p:cNvGrpSpPr/>
          <p:nvPr/>
        </p:nvGrpSpPr>
        <p:grpSpPr>
          <a:xfrm rot="5400000">
            <a:off x="3106253" y="2687036"/>
            <a:ext cx="120015" cy="1042512"/>
            <a:chOff x="8582701" y="8238489"/>
            <a:chExt cx="320040" cy="2780031"/>
          </a:xfrm>
        </p:grpSpPr>
        <p:cxnSp>
          <p:nvCxnSpPr>
            <p:cNvPr id="906" name="Google Shape;906;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7" name="Google Shape;907;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8" name="Google Shape;908;p89"/>
          <p:cNvGrpSpPr/>
          <p:nvPr/>
        </p:nvGrpSpPr>
        <p:grpSpPr>
          <a:xfrm>
            <a:off x="3322238" y="1373973"/>
            <a:ext cx="2624402" cy="2740827"/>
            <a:chOff x="2996664" y="741079"/>
            <a:chExt cx="4561459" cy="4763816"/>
          </a:xfrm>
        </p:grpSpPr>
        <p:sp>
          <p:nvSpPr>
            <p:cNvPr id="909" name="Google Shape;909;p8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6329"/>
                </a:gs>
                <a:gs pos="92000">
                  <a:schemeClr val="accent3"/>
                </a:gs>
                <a:gs pos="100000">
                  <a:schemeClr val="accent3"/>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10" name="Google Shape;910;p8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chemeClr val="accent2"/>
                </a:gs>
                <a:gs pos="18000">
                  <a:schemeClr val="accent2"/>
                </a:gs>
                <a:gs pos="100000">
                  <a:schemeClr val="accent3"/>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911" name="Google Shape;911;p89"/>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12" name="Google Shape;912;p89"/>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13" name="Google Shape;913;p89"/>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4" name="Google Shape;914;p89"/>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5" name="Google Shape;915;p89"/>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6" name="Google Shape;916;p89"/>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7" name="Google Shape;917;p89"/>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chemeClr val="accent2"/>
              </a:gs>
              <a:gs pos="27000">
                <a:srgbClr val="033F8F"/>
              </a:gs>
              <a:gs pos="83000">
                <a:srgbClr val="116329"/>
              </a:gs>
              <a:gs pos="100000">
                <a:srgbClr val="11632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83. Five part cycle">
  <p:cSld name="Five part cycle">
    <p:spTree>
      <p:nvGrpSpPr>
        <p:cNvPr id="1" name="Shape 918"/>
        <p:cNvGrpSpPr/>
        <p:nvPr/>
      </p:nvGrpSpPr>
      <p:grpSpPr>
        <a:xfrm>
          <a:off x="0" y="0"/>
          <a:ext cx="0" cy="0"/>
          <a:chOff x="0" y="0"/>
          <a:chExt cx="0" cy="0"/>
        </a:xfrm>
      </p:grpSpPr>
      <p:sp>
        <p:nvSpPr>
          <p:cNvPr id="919" name="Google Shape;919;p90"/>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20" name="Google Shape;920;p90"/>
          <p:cNvSpPr/>
          <p:nvPr/>
        </p:nvSpPr>
        <p:spPr>
          <a:xfrm>
            <a:off x="5370230" y="201301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1" name="Google Shape;921;p90"/>
          <p:cNvSpPr/>
          <p:nvPr/>
        </p:nvSpPr>
        <p:spPr>
          <a:xfrm>
            <a:off x="4985640" y="3194649"/>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90"/>
          <p:cNvSpPr/>
          <p:nvPr/>
        </p:nvSpPr>
        <p:spPr>
          <a:xfrm>
            <a:off x="3540936" y="3194630"/>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90"/>
          <p:cNvSpPr/>
          <p:nvPr/>
        </p:nvSpPr>
        <p:spPr>
          <a:xfrm>
            <a:off x="3225069" y="2013019"/>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4" name="Google Shape;924;p90"/>
          <p:cNvSpPr/>
          <p:nvPr/>
        </p:nvSpPr>
        <p:spPr>
          <a:xfrm>
            <a:off x="4280025" y="1185868"/>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5" name="Google Shape;925;p90"/>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26" name="Google Shape;926;p90"/>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27" name="Google Shape;927;p90"/>
          <p:cNvSpPr txBox="1">
            <a:spLocks noGrp="1"/>
          </p:cNvSpPr>
          <p:nvPr>
            <p:ph type="subTitle" idx="3"/>
          </p:nvPr>
        </p:nvSpPr>
        <p:spPr>
          <a:xfrm>
            <a:off x="3017788" y="612925"/>
            <a:ext cx="3069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28" name="Google Shape;928;p90"/>
          <p:cNvSpPr txBox="1">
            <a:spLocks noGrp="1"/>
          </p:cNvSpPr>
          <p:nvPr>
            <p:ph type="subTitle" idx="4"/>
          </p:nvPr>
        </p:nvSpPr>
        <p:spPr>
          <a:xfrm>
            <a:off x="3021369" y="676934"/>
            <a:ext cx="3069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29" name="Google Shape;929;p90"/>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0" name="Google Shape;930;p90"/>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1" name="Google Shape;931;p90"/>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2" name="Google Shape;932;p90"/>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3" name="Google Shape;933;p90"/>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34" name="Google Shape;934;p90"/>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
  <p:cSld name="Presentation title_1">
    <p:bg>
      <p:bgPr>
        <a:gradFill>
          <a:gsLst>
            <a:gs pos="0">
              <a:schemeClr val="accent2"/>
            </a:gs>
            <a:gs pos="50000">
              <a:schemeClr val="accent5"/>
            </a:gs>
            <a:gs pos="100000">
              <a:schemeClr val="accent1"/>
            </a:gs>
          </a:gsLst>
          <a:lin ang="18900044" scaled="0"/>
        </a:gradFill>
        <a:effectLst/>
      </p:bgPr>
    </p:bg>
    <p:spTree>
      <p:nvGrpSpPr>
        <p:cNvPr id="1" name="Shape 136"/>
        <p:cNvGrpSpPr/>
        <p:nvPr/>
      </p:nvGrpSpPr>
      <p:grpSpPr>
        <a:xfrm>
          <a:off x="0" y="0"/>
          <a:ext cx="0" cy="0"/>
          <a:chOff x="0" y="0"/>
          <a:chExt cx="0" cy="0"/>
        </a:xfrm>
      </p:grpSpPr>
      <p:sp>
        <p:nvSpPr>
          <p:cNvPr id="138" name="Google Shape;138;p11"/>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9" name="Google Shape;139;p1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3F02DDCB-8899-F307-CC5A-095A5EF6572A}"/>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1026" name="Picture 2" descr="Ver las imágenes de origen">
            <a:extLst>
              <a:ext uri="{FF2B5EF4-FFF2-40B4-BE49-F238E27FC236}">
                <a16:creationId xmlns:a16="http://schemas.microsoft.com/office/drawing/2014/main" id="{B50160C3-7D7F-CB3E-63F6-C3C3B1FC6E9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4. Six part cycle">
  <p:cSld name="Six part cycle">
    <p:spTree>
      <p:nvGrpSpPr>
        <p:cNvPr id="1" name="Shape 935"/>
        <p:cNvGrpSpPr/>
        <p:nvPr/>
      </p:nvGrpSpPr>
      <p:grpSpPr>
        <a:xfrm>
          <a:off x="0" y="0"/>
          <a:ext cx="0" cy="0"/>
          <a:chOff x="0" y="0"/>
          <a:chExt cx="0" cy="0"/>
        </a:xfrm>
      </p:grpSpPr>
      <p:sp>
        <p:nvSpPr>
          <p:cNvPr id="936" name="Google Shape;936;p91"/>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37" name="Google Shape;937;p91"/>
          <p:cNvSpPr/>
          <p:nvPr/>
        </p:nvSpPr>
        <p:spPr>
          <a:xfrm>
            <a:off x="5277586" y="154537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8" name="Google Shape;938;p91"/>
          <p:cNvSpPr/>
          <p:nvPr/>
        </p:nvSpPr>
        <p:spPr>
          <a:xfrm>
            <a:off x="3349950" y="1547841"/>
            <a:ext cx="5487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9" name="Google Shape;939;p91"/>
          <p:cNvSpPr/>
          <p:nvPr/>
        </p:nvSpPr>
        <p:spPr>
          <a:xfrm>
            <a:off x="5353786" y="2618810"/>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0" name="Google Shape;940;p91"/>
          <p:cNvSpPr/>
          <p:nvPr/>
        </p:nvSpPr>
        <p:spPr>
          <a:xfrm>
            <a:off x="3273750" y="2702410"/>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1" name="Google Shape;941;p91"/>
          <p:cNvSpPr/>
          <p:nvPr/>
        </p:nvSpPr>
        <p:spPr>
          <a:xfrm>
            <a:off x="4276611" y="987681"/>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2" name="Google Shape;942;p91"/>
          <p:cNvSpPr/>
          <p:nvPr/>
        </p:nvSpPr>
        <p:spPr>
          <a:xfrm>
            <a:off x="4276611" y="3301869"/>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3" name="Google Shape;943;p91"/>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44" name="Google Shape;944;p91"/>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45" name="Google Shape;945;p91"/>
          <p:cNvSpPr txBox="1">
            <a:spLocks noGrp="1"/>
          </p:cNvSpPr>
          <p:nvPr>
            <p:ph type="subTitle" idx="3"/>
          </p:nvPr>
        </p:nvSpPr>
        <p:spPr>
          <a:xfrm>
            <a:off x="3005661" y="424375"/>
            <a:ext cx="3090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46" name="Google Shape;946;p91"/>
          <p:cNvSpPr txBox="1">
            <a:spLocks noGrp="1"/>
          </p:cNvSpPr>
          <p:nvPr>
            <p:ph type="subTitle" idx="4"/>
          </p:nvPr>
        </p:nvSpPr>
        <p:spPr>
          <a:xfrm>
            <a:off x="3005661" y="488400"/>
            <a:ext cx="3090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47" name="Google Shape;947;p91"/>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48" name="Google Shape;948;p91"/>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49" name="Google Shape;949;p91"/>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50" name="Google Shape;950;p91"/>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51" name="Google Shape;951;p91"/>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52" name="Google Shape;952;p91"/>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53" name="Google Shape;953;p91"/>
          <p:cNvSpPr txBox="1">
            <a:spLocks noGrp="1"/>
          </p:cNvSpPr>
          <p:nvPr>
            <p:ph type="subTitle" idx="14"/>
          </p:nvPr>
        </p:nvSpPr>
        <p:spPr>
          <a:xfrm>
            <a:off x="3007461" y="4071400"/>
            <a:ext cx="30870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54" name="Google Shape;954;p91"/>
          <p:cNvSpPr txBox="1">
            <a:spLocks noGrp="1"/>
          </p:cNvSpPr>
          <p:nvPr>
            <p:ph type="subTitle" idx="15"/>
          </p:nvPr>
        </p:nvSpPr>
        <p:spPr>
          <a:xfrm>
            <a:off x="3007461" y="4135410"/>
            <a:ext cx="30870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5. Four dates horizontal timeline">
  <p:cSld name="Four dates horizontal timeline">
    <p:spTree>
      <p:nvGrpSpPr>
        <p:cNvPr id="1" name="Shape 955"/>
        <p:cNvGrpSpPr/>
        <p:nvPr/>
      </p:nvGrpSpPr>
      <p:grpSpPr>
        <a:xfrm>
          <a:off x="0" y="0"/>
          <a:ext cx="0" cy="0"/>
          <a:chOff x="0" y="0"/>
          <a:chExt cx="0" cy="0"/>
        </a:xfrm>
      </p:grpSpPr>
      <p:grpSp>
        <p:nvGrpSpPr>
          <p:cNvPr id="956" name="Google Shape;956;p92"/>
          <p:cNvGrpSpPr/>
          <p:nvPr/>
        </p:nvGrpSpPr>
        <p:grpSpPr>
          <a:xfrm>
            <a:off x="3221050" y="2481730"/>
            <a:ext cx="120015" cy="1042512"/>
            <a:chOff x="8582701" y="8238489"/>
            <a:chExt cx="320040" cy="2780031"/>
          </a:xfrm>
        </p:grpSpPr>
        <p:cxnSp>
          <p:nvCxnSpPr>
            <p:cNvPr id="957" name="Google Shape;957;p92"/>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59" name="Google Shape;959;p92"/>
          <p:cNvGrpSpPr/>
          <p:nvPr/>
        </p:nvGrpSpPr>
        <p:grpSpPr>
          <a:xfrm>
            <a:off x="714375" y="948104"/>
            <a:ext cx="257175" cy="1431608"/>
            <a:chOff x="1880937" y="2193885"/>
            <a:chExt cx="685800" cy="3817620"/>
          </a:xfrm>
        </p:grpSpPr>
        <p:cxnSp>
          <p:nvCxnSpPr>
            <p:cNvPr id="960" name="Google Shape;960;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61" name="Google Shape;961;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2" name="Google Shape;962;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63" name="Google Shape;963;p92"/>
          <p:cNvCxnSpPr/>
          <p:nvPr/>
        </p:nvCxnSpPr>
        <p:spPr>
          <a:xfrm>
            <a:off x="714450" y="234191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64" name="Google Shape;964;p92"/>
          <p:cNvSpPr/>
          <p:nvPr/>
        </p:nvSpPr>
        <p:spPr>
          <a:xfrm>
            <a:off x="427171" y="2067563"/>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5" name="Google Shape;965;p92"/>
          <p:cNvSpPr/>
          <p:nvPr/>
        </p:nvSpPr>
        <p:spPr>
          <a:xfrm>
            <a:off x="3008505" y="2067563"/>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66" name="Google Shape;966;p92"/>
          <p:cNvGrpSpPr/>
          <p:nvPr/>
        </p:nvGrpSpPr>
        <p:grpSpPr>
          <a:xfrm rot="10800000">
            <a:off x="8190497" y="2402681"/>
            <a:ext cx="257175" cy="1508236"/>
            <a:chOff x="1880937" y="2193885"/>
            <a:chExt cx="685800" cy="4021962"/>
          </a:xfrm>
        </p:grpSpPr>
        <p:cxnSp>
          <p:nvCxnSpPr>
            <p:cNvPr id="967" name="Google Shape;967;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68" name="Google Shape;968;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9" name="Google Shape;969;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70" name="Google Shape;970;p92"/>
          <p:cNvGrpSpPr/>
          <p:nvPr/>
        </p:nvGrpSpPr>
        <p:grpSpPr>
          <a:xfrm rot="10800000" flipH="1">
            <a:off x="5797867" y="1495794"/>
            <a:ext cx="120015" cy="902057"/>
            <a:chOff x="8582701" y="8613035"/>
            <a:chExt cx="320040" cy="2405485"/>
          </a:xfrm>
        </p:grpSpPr>
        <p:cxnSp>
          <p:nvCxnSpPr>
            <p:cNvPr id="971" name="Google Shape;971;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72" name="Google Shape;972;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73" name="Google Shape;973;p92"/>
          <p:cNvSpPr/>
          <p:nvPr/>
        </p:nvSpPr>
        <p:spPr>
          <a:xfrm>
            <a:off x="5589834" y="2067563"/>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4" name="Google Shape;974;p92"/>
          <p:cNvSpPr/>
          <p:nvPr/>
        </p:nvSpPr>
        <p:spPr>
          <a:xfrm>
            <a:off x="8190506" y="2067563"/>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5" name="Google Shape;975;p92"/>
          <p:cNvSpPr txBox="1">
            <a:spLocks noGrp="1"/>
          </p:cNvSpPr>
          <p:nvPr>
            <p:ph type="subTitle" idx="1"/>
          </p:nvPr>
        </p:nvSpPr>
        <p:spPr>
          <a:xfrm>
            <a:off x="1036750" y="9652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76" name="Google Shape;976;p92"/>
          <p:cNvSpPr txBox="1">
            <a:spLocks noGrp="1"/>
          </p:cNvSpPr>
          <p:nvPr>
            <p:ph type="subTitle" idx="2"/>
          </p:nvPr>
        </p:nvSpPr>
        <p:spPr>
          <a:xfrm>
            <a:off x="1036754" y="6170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7" name="Google Shape;977;p92"/>
          <p:cNvSpPr txBox="1">
            <a:spLocks noGrp="1"/>
          </p:cNvSpPr>
          <p:nvPr>
            <p:ph type="subTitle" idx="3"/>
          </p:nvPr>
        </p:nvSpPr>
        <p:spPr>
          <a:xfrm>
            <a:off x="4479525" y="9652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78" name="Google Shape;978;p92"/>
          <p:cNvSpPr txBox="1">
            <a:spLocks noGrp="1"/>
          </p:cNvSpPr>
          <p:nvPr>
            <p:ph type="subTitle" idx="4"/>
          </p:nvPr>
        </p:nvSpPr>
        <p:spPr>
          <a:xfrm>
            <a:off x="4479529" y="6170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9" name="Google Shape;979;p92"/>
          <p:cNvSpPr txBox="1">
            <a:spLocks noGrp="1"/>
          </p:cNvSpPr>
          <p:nvPr>
            <p:ph type="subTitle" idx="5"/>
          </p:nvPr>
        </p:nvSpPr>
        <p:spPr>
          <a:xfrm>
            <a:off x="1902700" y="37436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80" name="Google Shape;980;p92"/>
          <p:cNvSpPr txBox="1">
            <a:spLocks noGrp="1"/>
          </p:cNvSpPr>
          <p:nvPr>
            <p:ph type="subTitle" idx="6"/>
          </p:nvPr>
        </p:nvSpPr>
        <p:spPr>
          <a:xfrm>
            <a:off x="1902704" y="33955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81" name="Google Shape;981;p92"/>
          <p:cNvSpPr txBox="1">
            <a:spLocks noGrp="1"/>
          </p:cNvSpPr>
          <p:nvPr>
            <p:ph type="subTitle" idx="7"/>
          </p:nvPr>
        </p:nvSpPr>
        <p:spPr>
          <a:xfrm>
            <a:off x="5306575" y="37436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82" name="Google Shape;982;p92"/>
          <p:cNvSpPr txBox="1">
            <a:spLocks noGrp="1"/>
          </p:cNvSpPr>
          <p:nvPr>
            <p:ph type="subTitle" idx="8"/>
          </p:nvPr>
        </p:nvSpPr>
        <p:spPr>
          <a:xfrm>
            <a:off x="5306579" y="33955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6. Five dates horizontal timeline">
  <p:cSld name="Five dates horizontal timeline">
    <p:spTree>
      <p:nvGrpSpPr>
        <p:cNvPr id="1" name="Shape 983"/>
        <p:cNvGrpSpPr/>
        <p:nvPr/>
      </p:nvGrpSpPr>
      <p:grpSpPr>
        <a:xfrm>
          <a:off x="0" y="0"/>
          <a:ext cx="0" cy="0"/>
          <a:chOff x="0" y="0"/>
          <a:chExt cx="0" cy="0"/>
        </a:xfrm>
      </p:grpSpPr>
      <p:grpSp>
        <p:nvGrpSpPr>
          <p:cNvPr id="984" name="Google Shape;984;p93"/>
          <p:cNvGrpSpPr/>
          <p:nvPr/>
        </p:nvGrpSpPr>
        <p:grpSpPr>
          <a:xfrm>
            <a:off x="6447802" y="2312059"/>
            <a:ext cx="120037" cy="907672"/>
            <a:chOff x="8582641" y="8598062"/>
            <a:chExt cx="320100" cy="2420458"/>
          </a:xfrm>
        </p:grpSpPr>
        <p:cxnSp>
          <p:nvCxnSpPr>
            <p:cNvPr id="985" name="Google Shape;985;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6" name="Google Shape;986;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7" name="Google Shape;987;p93"/>
          <p:cNvGrpSpPr/>
          <p:nvPr/>
        </p:nvGrpSpPr>
        <p:grpSpPr>
          <a:xfrm rot="10800000" flipH="1">
            <a:off x="4529432" y="1953284"/>
            <a:ext cx="120037" cy="902002"/>
            <a:chOff x="8582641" y="8613180"/>
            <a:chExt cx="320100" cy="2405340"/>
          </a:xfrm>
        </p:grpSpPr>
        <p:cxnSp>
          <p:nvCxnSpPr>
            <p:cNvPr id="988" name="Google Shape;988;p9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89" name="Google Shape;989;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0" name="Google Shape;990;p93"/>
          <p:cNvGrpSpPr/>
          <p:nvPr/>
        </p:nvGrpSpPr>
        <p:grpSpPr>
          <a:xfrm>
            <a:off x="2590812" y="2312059"/>
            <a:ext cx="120015" cy="907672"/>
            <a:chOff x="8582701" y="8598062"/>
            <a:chExt cx="320040" cy="2420458"/>
          </a:xfrm>
        </p:grpSpPr>
        <p:cxnSp>
          <p:nvCxnSpPr>
            <p:cNvPr id="991" name="Google Shape;991;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92" name="Google Shape;992;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3" name="Google Shape;993;p93"/>
          <p:cNvGrpSpPr/>
          <p:nvPr/>
        </p:nvGrpSpPr>
        <p:grpSpPr>
          <a:xfrm>
            <a:off x="722313" y="1100793"/>
            <a:ext cx="257175" cy="1431608"/>
            <a:chOff x="1880937" y="2193885"/>
            <a:chExt cx="685800" cy="3817620"/>
          </a:xfrm>
        </p:grpSpPr>
        <p:cxnSp>
          <p:nvCxnSpPr>
            <p:cNvPr id="994" name="Google Shape;994;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5" name="Google Shape;995;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6" name="Google Shape;996;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97" name="Google Shape;997;p93"/>
          <p:cNvCxnSpPr/>
          <p:nvPr/>
        </p:nvCxnSpPr>
        <p:spPr>
          <a:xfrm>
            <a:off x="722313" y="2612096"/>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98" name="Google Shape;998;p93"/>
          <p:cNvSpPr/>
          <p:nvPr/>
        </p:nvSpPr>
        <p:spPr>
          <a:xfrm>
            <a:off x="2378270" y="2312059"/>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9" name="Google Shape;999;p93"/>
          <p:cNvSpPr/>
          <p:nvPr/>
        </p:nvSpPr>
        <p:spPr>
          <a:xfrm>
            <a:off x="4306766" y="2312059"/>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0" name="Google Shape;1000;p93"/>
          <p:cNvSpPr/>
          <p:nvPr/>
        </p:nvSpPr>
        <p:spPr>
          <a:xfrm>
            <a:off x="6235259" y="2312059"/>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01" name="Google Shape;1001;p93"/>
          <p:cNvGrpSpPr/>
          <p:nvPr/>
        </p:nvGrpSpPr>
        <p:grpSpPr>
          <a:xfrm flipH="1">
            <a:off x="8188959" y="1100793"/>
            <a:ext cx="257175" cy="1431608"/>
            <a:chOff x="1880937" y="2193885"/>
            <a:chExt cx="685800" cy="3817620"/>
          </a:xfrm>
        </p:grpSpPr>
        <p:cxnSp>
          <p:nvCxnSpPr>
            <p:cNvPr id="1002" name="Google Shape;1002;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03" name="Google Shape;1003;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04" name="Google Shape;1004;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05" name="Google Shape;1005;p93"/>
          <p:cNvSpPr/>
          <p:nvPr/>
        </p:nvSpPr>
        <p:spPr>
          <a:xfrm>
            <a:off x="435134" y="2312059"/>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6" name="Google Shape;1006;p93"/>
          <p:cNvSpPr/>
          <p:nvPr/>
        </p:nvSpPr>
        <p:spPr>
          <a:xfrm>
            <a:off x="8163768" y="2312059"/>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7" name="Google Shape;1007;p93"/>
          <p:cNvSpPr txBox="1">
            <a:spLocks noGrp="1"/>
          </p:cNvSpPr>
          <p:nvPr>
            <p:ph type="subTitle" idx="1"/>
          </p:nvPr>
        </p:nvSpPr>
        <p:spPr>
          <a:xfrm>
            <a:off x="1044688" y="1098300"/>
            <a:ext cx="2150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08" name="Google Shape;1008;p93"/>
          <p:cNvSpPr txBox="1">
            <a:spLocks noGrp="1"/>
          </p:cNvSpPr>
          <p:nvPr>
            <p:ph type="subTitle" idx="2"/>
          </p:nvPr>
        </p:nvSpPr>
        <p:spPr>
          <a:xfrm>
            <a:off x="1044690" y="799069"/>
            <a:ext cx="2150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9" name="Google Shape;1009;p93"/>
          <p:cNvSpPr txBox="1">
            <a:spLocks noGrp="1"/>
          </p:cNvSpPr>
          <p:nvPr>
            <p:ph type="subTitle" idx="3"/>
          </p:nvPr>
        </p:nvSpPr>
        <p:spPr>
          <a:xfrm>
            <a:off x="3503963" y="1098300"/>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0" name="Google Shape;1010;p93"/>
          <p:cNvSpPr txBox="1">
            <a:spLocks noGrp="1"/>
          </p:cNvSpPr>
          <p:nvPr>
            <p:ph type="subTitle" idx="4"/>
          </p:nvPr>
        </p:nvSpPr>
        <p:spPr>
          <a:xfrm>
            <a:off x="3503965" y="799069"/>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1" name="Google Shape;1011;p93"/>
          <p:cNvSpPr txBox="1">
            <a:spLocks noGrp="1"/>
          </p:cNvSpPr>
          <p:nvPr>
            <p:ph type="subTitle" idx="5"/>
          </p:nvPr>
        </p:nvSpPr>
        <p:spPr>
          <a:xfrm>
            <a:off x="5963238" y="1098300"/>
            <a:ext cx="2150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12" name="Google Shape;1012;p93"/>
          <p:cNvSpPr txBox="1">
            <a:spLocks noGrp="1"/>
          </p:cNvSpPr>
          <p:nvPr>
            <p:ph type="subTitle" idx="6"/>
          </p:nvPr>
        </p:nvSpPr>
        <p:spPr>
          <a:xfrm>
            <a:off x="5963240" y="799069"/>
            <a:ext cx="2150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3" name="Google Shape;1013;p93"/>
          <p:cNvSpPr txBox="1">
            <a:spLocks noGrp="1"/>
          </p:cNvSpPr>
          <p:nvPr>
            <p:ph type="subTitle" idx="7"/>
          </p:nvPr>
        </p:nvSpPr>
        <p:spPr>
          <a:xfrm>
            <a:off x="1575475"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4" name="Google Shape;1014;p93"/>
          <p:cNvSpPr txBox="1">
            <a:spLocks noGrp="1"/>
          </p:cNvSpPr>
          <p:nvPr>
            <p:ph type="subTitle" idx="8"/>
          </p:nvPr>
        </p:nvSpPr>
        <p:spPr>
          <a:xfrm>
            <a:off x="1575478"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5" name="Google Shape;1015;p93"/>
          <p:cNvSpPr txBox="1">
            <a:spLocks noGrp="1"/>
          </p:cNvSpPr>
          <p:nvPr>
            <p:ph type="subTitle" idx="9"/>
          </p:nvPr>
        </p:nvSpPr>
        <p:spPr>
          <a:xfrm>
            <a:off x="5432438"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6" name="Google Shape;1016;p93"/>
          <p:cNvSpPr txBox="1">
            <a:spLocks noGrp="1"/>
          </p:cNvSpPr>
          <p:nvPr>
            <p:ph type="subTitle" idx="13"/>
          </p:nvPr>
        </p:nvSpPr>
        <p:spPr>
          <a:xfrm>
            <a:off x="5432440"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7. Six dates horizontal timeline">
  <p:cSld name="Six dates horizontal timeline">
    <p:spTree>
      <p:nvGrpSpPr>
        <p:cNvPr id="1" name="Shape 1017"/>
        <p:cNvGrpSpPr/>
        <p:nvPr/>
      </p:nvGrpSpPr>
      <p:grpSpPr>
        <a:xfrm>
          <a:off x="0" y="0"/>
          <a:ext cx="0" cy="0"/>
          <a:chOff x="0" y="0"/>
          <a:chExt cx="0" cy="0"/>
        </a:xfrm>
      </p:grpSpPr>
      <p:grpSp>
        <p:nvGrpSpPr>
          <p:cNvPr id="1018" name="Google Shape;1018;p94"/>
          <p:cNvGrpSpPr/>
          <p:nvPr/>
        </p:nvGrpSpPr>
        <p:grpSpPr>
          <a:xfrm>
            <a:off x="2178100" y="2359999"/>
            <a:ext cx="120015" cy="902057"/>
            <a:chOff x="8582701" y="8613035"/>
            <a:chExt cx="320040" cy="2405485"/>
          </a:xfrm>
        </p:grpSpPr>
        <p:cxnSp>
          <p:nvCxnSpPr>
            <p:cNvPr id="1019" name="Google Shape;1019;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21" name="Google Shape;1021;p94"/>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22" name="Google Shape;1022;p94"/>
          <p:cNvSpPr/>
          <p:nvPr/>
        </p:nvSpPr>
        <p:spPr>
          <a:xfrm>
            <a:off x="1968398" y="2297478"/>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3" name="Google Shape;1023;p94"/>
          <p:cNvGrpSpPr/>
          <p:nvPr/>
        </p:nvGrpSpPr>
        <p:grpSpPr>
          <a:xfrm rot="10800000" flipH="1">
            <a:off x="6806842" y="1915484"/>
            <a:ext cx="120015" cy="902057"/>
            <a:chOff x="8582701" y="8613035"/>
            <a:chExt cx="320040" cy="2405485"/>
          </a:xfrm>
        </p:grpSpPr>
        <p:cxnSp>
          <p:nvCxnSpPr>
            <p:cNvPr id="1024" name="Google Shape;1024;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5" name="Google Shape;1025;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6" name="Google Shape;1026;p94"/>
          <p:cNvSpPr/>
          <p:nvPr/>
        </p:nvSpPr>
        <p:spPr>
          <a:xfrm>
            <a:off x="6594254" y="2297478"/>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7" name="Google Shape;1027;p94"/>
          <p:cNvGrpSpPr/>
          <p:nvPr/>
        </p:nvGrpSpPr>
        <p:grpSpPr>
          <a:xfrm>
            <a:off x="5270711" y="2340338"/>
            <a:ext cx="120015" cy="902057"/>
            <a:chOff x="8582701" y="8613035"/>
            <a:chExt cx="320040" cy="2405485"/>
          </a:xfrm>
        </p:grpSpPr>
        <p:cxnSp>
          <p:nvCxnSpPr>
            <p:cNvPr id="1028" name="Google Shape;1028;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9" name="Google Shape;1029;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0" name="Google Shape;1030;p94"/>
          <p:cNvSpPr/>
          <p:nvPr/>
        </p:nvSpPr>
        <p:spPr>
          <a:xfrm>
            <a:off x="5052302" y="2297478"/>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1" name="Google Shape;1031;p94"/>
          <p:cNvGrpSpPr/>
          <p:nvPr/>
        </p:nvGrpSpPr>
        <p:grpSpPr>
          <a:xfrm rot="10800000" flipH="1">
            <a:off x="3722873" y="1895823"/>
            <a:ext cx="120015" cy="902057"/>
            <a:chOff x="8582701" y="8613035"/>
            <a:chExt cx="320040" cy="2405485"/>
          </a:xfrm>
        </p:grpSpPr>
        <p:cxnSp>
          <p:nvCxnSpPr>
            <p:cNvPr id="1032" name="Google Shape;1032;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33" name="Google Shape;103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4" name="Google Shape;1034;p94"/>
          <p:cNvSpPr/>
          <p:nvPr/>
        </p:nvSpPr>
        <p:spPr>
          <a:xfrm>
            <a:off x="3510350" y="2297478"/>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4"/>
          <p:cNvGrpSpPr/>
          <p:nvPr/>
        </p:nvGrpSpPr>
        <p:grpSpPr>
          <a:xfrm>
            <a:off x="714375" y="1062993"/>
            <a:ext cx="257175" cy="1431608"/>
            <a:chOff x="1880937" y="2193885"/>
            <a:chExt cx="685800" cy="3817620"/>
          </a:xfrm>
        </p:grpSpPr>
        <p:cxnSp>
          <p:nvCxnSpPr>
            <p:cNvPr id="1036" name="Google Shape;1036;p9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4"/>
          <p:cNvSpPr/>
          <p:nvPr/>
        </p:nvSpPr>
        <p:spPr>
          <a:xfrm>
            <a:off x="426446" y="2297478"/>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40" name="Google Shape;1040;p94"/>
          <p:cNvGrpSpPr/>
          <p:nvPr/>
        </p:nvGrpSpPr>
        <p:grpSpPr>
          <a:xfrm rot="10800000">
            <a:off x="8190497" y="2584245"/>
            <a:ext cx="257175" cy="1508236"/>
            <a:chOff x="1880937" y="2193885"/>
            <a:chExt cx="685800" cy="4021962"/>
          </a:xfrm>
        </p:grpSpPr>
        <p:cxnSp>
          <p:nvCxnSpPr>
            <p:cNvPr id="1041" name="Google Shape;1041;p94"/>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42" name="Google Shape;1042;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43" name="Google Shape;1043;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44" name="Google Shape;1044;p94"/>
          <p:cNvSpPr/>
          <p:nvPr/>
        </p:nvSpPr>
        <p:spPr>
          <a:xfrm>
            <a:off x="8136206" y="2297478"/>
            <a:ext cx="5451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5" name="Google Shape;1045;p94"/>
          <p:cNvSpPr txBox="1">
            <a:spLocks noGrp="1"/>
          </p:cNvSpPr>
          <p:nvPr>
            <p:ph type="subTitle" idx="1"/>
          </p:nvPr>
        </p:nvSpPr>
        <p:spPr>
          <a:xfrm>
            <a:off x="1036750" y="8890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46" name="Google Shape;1046;p94"/>
          <p:cNvSpPr txBox="1">
            <a:spLocks noGrp="1"/>
          </p:cNvSpPr>
          <p:nvPr>
            <p:ph type="subTitle" idx="2"/>
          </p:nvPr>
        </p:nvSpPr>
        <p:spPr>
          <a:xfrm>
            <a:off x="1036753" y="5898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7" name="Google Shape;1047;p94"/>
          <p:cNvSpPr txBox="1">
            <a:spLocks noGrp="1"/>
          </p:cNvSpPr>
          <p:nvPr>
            <p:ph type="subTitle" idx="3"/>
          </p:nvPr>
        </p:nvSpPr>
        <p:spPr>
          <a:xfrm>
            <a:off x="28695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48" name="Google Shape;1048;p94"/>
          <p:cNvSpPr txBox="1">
            <a:spLocks noGrp="1"/>
          </p:cNvSpPr>
          <p:nvPr>
            <p:ph type="subTitle" idx="4"/>
          </p:nvPr>
        </p:nvSpPr>
        <p:spPr>
          <a:xfrm>
            <a:off x="28695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9" name="Google Shape;1049;p94"/>
          <p:cNvSpPr txBox="1">
            <a:spLocks noGrp="1"/>
          </p:cNvSpPr>
          <p:nvPr>
            <p:ph type="subTitle" idx="5"/>
          </p:nvPr>
        </p:nvSpPr>
        <p:spPr>
          <a:xfrm>
            <a:off x="59534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0" name="Google Shape;1050;p94"/>
          <p:cNvSpPr txBox="1">
            <a:spLocks noGrp="1"/>
          </p:cNvSpPr>
          <p:nvPr>
            <p:ph type="subTitle" idx="6"/>
          </p:nvPr>
        </p:nvSpPr>
        <p:spPr>
          <a:xfrm>
            <a:off x="59534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1" name="Google Shape;1051;p94"/>
          <p:cNvSpPr txBox="1">
            <a:spLocks noGrp="1"/>
          </p:cNvSpPr>
          <p:nvPr>
            <p:ph type="subTitle" idx="7"/>
          </p:nvPr>
        </p:nvSpPr>
        <p:spPr>
          <a:xfrm>
            <a:off x="132487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2" name="Google Shape;1052;p94"/>
          <p:cNvSpPr txBox="1">
            <a:spLocks noGrp="1"/>
          </p:cNvSpPr>
          <p:nvPr>
            <p:ph type="subTitle" idx="8"/>
          </p:nvPr>
        </p:nvSpPr>
        <p:spPr>
          <a:xfrm>
            <a:off x="132487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3" name="Google Shape;1053;p94"/>
          <p:cNvSpPr txBox="1">
            <a:spLocks noGrp="1"/>
          </p:cNvSpPr>
          <p:nvPr>
            <p:ph type="subTitle" idx="9"/>
          </p:nvPr>
        </p:nvSpPr>
        <p:spPr>
          <a:xfrm>
            <a:off x="441422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4" name="Google Shape;1054;p94"/>
          <p:cNvSpPr txBox="1">
            <a:spLocks noGrp="1"/>
          </p:cNvSpPr>
          <p:nvPr>
            <p:ph type="subTitle" idx="13"/>
          </p:nvPr>
        </p:nvSpPr>
        <p:spPr>
          <a:xfrm>
            <a:off x="441422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5" name="Google Shape;1055;p94"/>
          <p:cNvSpPr txBox="1">
            <a:spLocks noGrp="1"/>
          </p:cNvSpPr>
          <p:nvPr>
            <p:ph type="subTitle" idx="14"/>
          </p:nvPr>
        </p:nvSpPr>
        <p:spPr>
          <a:xfrm>
            <a:off x="6309488" y="36335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56" name="Google Shape;1056;p94"/>
          <p:cNvSpPr txBox="1">
            <a:spLocks noGrp="1"/>
          </p:cNvSpPr>
          <p:nvPr>
            <p:ph type="subTitle" idx="15"/>
          </p:nvPr>
        </p:nvSpPr>
        <p:spPr>
          <a:xfrm>
            <a:off x="6309490" y="33343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9. Four dates vertical timeline">
  <p:cSld name="Four dates vertical timeline">
    <p:spTree>
      <p:nvGrpSpPr>
        <p:cNvPr id="1" name="Shape 1080"/>
        <p:cNvGrpSpPr/>
        <p:nvPr/>
      </p:nvGrpSpPr>
      <p:grpSpPr>
        <a:xfrm>
          <a:off x="0" y="0"/>
          <a:ext cx="0" cy="0"/>
          <a:chOff x="0" y="0"/>
          <a:chExt cx="0" cy="0"/>
        </a:xfrm>
      </p:grpSpPr>
      <p:grpSp>
        <p:nvGrpSpPr>
          <p:cNvPr id="1081" name="Google Shape;1081;p96"/>
          <p:cNvGrpSpPr/>
          <p:nvPr/>
        </p:nvGrpSpPr>
        <p:grpSpPr>
          <a:xfrm rot="5400000" flipH="1">
            <a:off x="3752579" y="3207899"/>
            <a:ext cx="120015" cy="1494823"/>
            <a:chOff x="8582701" y="7032325"/>
            <a:chExt cx="320040" cy="3986195"/>
          </a:xfrm>
        </p:grpSpPr>
        <p:cxnSp>
          <p:nvCxnSpPr>
            <p:cNvPr id="1082" name="Google Shape;1082;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3" name="Google Shape;1083;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4" name="Google Shape;1084;p96"/>
          <p:cNvGrpSpPr/>
          <p:nvPr/>
        </p:nvGrpSpPr>
        <p:grpSpPr>
          <a:xfrm rot="5400000" flipH="1">
            <a:off x="3760771" y="915503"/>
            <a:ext cx="120015" cy="1494823"/>
            <a:chOff x="8582701" y="7032325"/>
            <a:chExt cx="320040" cy="3986195"/>
          </a:xfrm>
        </p:grpSpPr>
        <p:cxnSp>
          <p:nvCxnSpPr>
            <p:cNvPr id="1085" name="Google Shape;1085;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6" name="Google Shape;1086;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7" name="Google Shape;1087;p96"/>
          <p:cNvGrpSpPr/>
          <p:nvPr/>
        </p:nvGrpSpPr>
        <p:grpSpPr>
          <a:xfrm rot="-5400000">
            <a:off x="5263214" y="-230695"/>
            <a:ext cx="120015" cy="1494823"/>
            <a:chOff x="8582701" y="7032325"/>
            <a:chExt cx="320040" cy="3986195"/>
          </a:xfrm>
        </p:grpSpPr>
        <p:cxnSp>
          <p:nvCxnSpPr>
            <p:cNvPr id="1088" name="Google Shape;1088;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9" name="Google Shape;1089;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0" name="Google Shape;1090;p96"/>
          <p:cNvGrpSpPr/>
          <p:nvPr/>
        </p:nvGrpSpPr>
        <p:grpSpPr>
          <a:xfrm rot="-5400000">
            <a:off x="5263214" y="2061701"/>
            <a:ext cx="120015" cy="1494823"/>
            <a:chOff x="8582701" y="7032325"/>
            <a:chExt cx="320040" cy="3986195"/>
          </a:xfrm>
        </p:grpSpPr>
        <p:cxnSp>
          <p:nvCxnSpPr>
            <p:cNvPr id="1091" name="Google Shape;1091;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2" name="Google Shape;1092;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3" name="Google Shape;1093;p96"/>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094" name="Google Shape;1094;p96"/>
          <p:cNvSpPr/>
          <p:nvPr/>
        </p:nvSpPr>
        <p:spPr>
          <a:xfrm>
            <a:off x="4274106" y="3653844"/>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5" name="Google Shape;1095;p96"/>
          <p:cNvSpPr/>
          <p:nvPr/>
        </p:nvSpPr>
        <p:spPr>
          <a:xfrm>
            <a:off x="4274106" y="215250"/>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6" name="Google Shape;1096;p96"/>
          <p:cNvSpPr/>
          <p:nvPr/>
        </p:nvSpPr>
        <p:spPr>
          <a:xfrm>
            <a:off x="4274106" y="1361448"/>
            <a:ext cx="600000" cy="600000"/>
          </a:xfrm>
          <a:prstGeom prst="ellipse">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7" name="Google Shape;1097;p96"/>
          <p:cNvSpPr/>
          <p:nvPr/>
        </p:nvSpPr>
        <p:spPr>
          <a:xfrm>
            <a:off x="4274106" y="2507646"/>
            <a:ext cx="600000" cy="600000"/>
          </a:xfrm>
          <a:prstGeom prst="ellipse">
            <a:avLst/>
          </a:prstGeom>
          <a:solidFill>
            <a:schemeClr val="lt1"/>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8" name="Google Shape;1098;p96"/>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99" name="Google Shape;1099;p96"/>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0" name="Google Shape;1100;p96"/>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1" name="Google Shape;1101;p96"/>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02" name="Google Shape;1102;p96"/>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3" name="Google Shape;1103;p96"/>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4" name="Google Shape;1104;p96"/>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5" name="Google Shape;1105;p96"/>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6" name="Google Shape;1106;p96"/>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07" name="Google Shape;1107;p96"/>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8" name="Google Shape;1108;p96"/>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9" name="Google Shape;1109;p96"/>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0. Five dates vertical timeline">
  <p:cSld name="Five dates vertical timeline">
    <p:spTree>
      <p:nvGrpSpPr>
        <p:cNvPr id="1" name="Shape 1110"/>
        <p:cNvGrpSpPr/>
        <p:nvPr/>
      </p:nvGrpSpPr>
      <p:grpSpPr>
        <a:xfrm>
          <a:off x="0" y="0"/>
          <a:ext cx="0" cy="0"/>
          <a:chOff x="0" y="0"/>
          <a:chExt cx="0" cy="0"/>
        </a:xfrm>
      </p:grpSpPr>
      <p:grpSp>
        <p:nvGrpSpPr>
          <p:cNvPr id="1111" name="Google Shape;1111;p97"/>
          <p:cNvGrpSpPr/>
          <p:nvPr/>
        </p:nvGrpSpPr>
        <p:grpSpPr>
          <a:xfrm rot="-5400000">
            <a:off x="5263214" y="726797"/>
            <a:ext cx="120015" cy="1494823"/>
            <a:chOff x="8582701" y="7032325"/>
            <a:chExt cx="320040" cy="3986195"/>
          </a:xfrm>
        </p:grpSpPr>
        <p:cxnSp>
          <p:nvCxnSpPr>
            <p:cNvPr id="1112" name="Google Shape;1112;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3" name="Google Shape;1113;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4" name="Google Shape;1114;p97"/>
          <p:cNvGrpSpPr/>
          <p:nvPr/>
        </p:nvGrpSpPr>
        <p:grpSpPr>
          <a:xfrm rot="-5400000">
            <a:off x="5263214" y="2454468"/>
            <a:ext cx="120015" cy="1494823"/>
            <a:chOff x="8582701" y="7032325"/>
            <a:chExt cx="320040" cy="3986195"/>
          </a:xfrm>
        </p:grpSpPr>
        <p:cxnSp>
          <p:nvCxnSpPr>
            <p:cNvPr id="1115" name="Google Shape;1115;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6" name="Google Shape;1116;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7" name="Google Shape;1117;p97"/>
          <p:cNvGrpSpPr/>
          <p:nvPr/>
        </p:nvGrpSpPr>
        <p:grpSpPr>
          <a:xfrm rot="5400000" flipH="1">
            <a:off x="3760771" y="1586645"/>
            <a:ext cx="120015" cy="1494823"/>
            <a:chOff x="8582701" y="7032325"/>
            <a:chExt cx="320040" cy="3986195"/>
          </a:xfrm>
        </p:grpSpPr>
        <p:cxnSp>
          <p:nvCxnSpPr>
            <p:cNvPr id="1118" name="Google Shape;1118;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9" name="Google Shape;1119;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0" name="Google Shape;1120;p97"/>
          <p:cNvGrpSpPr/>
          <p:nvPr/>
        </p:nvGrpSpPr>
        <p:grpSpPr>
          <a:xfrm rot="5400000" flipH="1">
            <a:off x="3752579" y="3314316"/>
            <a:ext cx="120015" cy="1494823"/>
            <a:chOff x="8582701" y="7032325"/>
            <a:chExt cx="320040" cy="3986195"/>
          </a:xfrm>
        </p:grpSpPr>
        <p:cxnSp>
          <p:nvCxnSpPr>
            <p:cNvPr id="1121" name="Google Shape;1121;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2" name="Google Shape;1122;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3" name="Google Shape;1123;p97"/>
          <p:cNvGrpSpPr/>
          <p:nvPr/>
        </p:nvGrpSpPr>
        <p:grpSpPr>
          <a:xfrm rot="5400000" flipH="1">
            <a:off x="3752579" y="-109129"/>
            <a:ext cx="120015" cy="1494823"/>
            <a:chOff x="8582701" y="7032325"/>
            <a:chExt cx="320040" cy="3986195"/>
          </a:xfrm>
        </p:grpSpPr>
        <p:cxnSp>
          <p:nvCxnSpPr>
            <p:cNvPr id="1124" name="Google Shape;1124;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5" name="Google Shape;1125;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26" name="Google Shape;1126;p97"/>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7"/>
          <p:cNvSpPr/>
          <p:nvPr/>
        </p:nvSpPr>
        <p:spPr>
          <a:xfrm>
            <a:off x="4284908" y="3756851"/>
            <a:ext cx="548700" cy="5460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8" name="Google Shape;1128;p97"/>
          <p:cNvSpPr/>
          <p:nvPr/>
        </p:nvSpPr>
        <p:spPr>
          <a:xfrm>
            <a:off x="4284908" y="365280"/>
            <a:ext cx="548700" cy="546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9" name="Google Shape;1129;p97"/>
          <p:cNvSpPr/>
          <p:nvPr/>
        </p:nvSpPr>
        <p:spPr>
          <a:xfrm>
            <a:off x="4284908" y="2037172"/>
            <a:ext cx="548700" cy="5460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0" name="Google Shape;1130;p97"/>
          <p:cNvSpPr/>
          <p:nvPr/>
        </p:nvSpPr>
        <p:spPr>
          <a:xfrm>
            <a:off x="4284908" y="2924911"/>
            <a:ext cx="548700" cy="5460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1" name="Google Shape;1131;p97"/>
          <p:cNvSpPr/>
          <p:nvPr/>
        </p:nvSpPr>
        <p:spPr>
          <a:xfrm>
            <a:off x="4284908" y="1201220"/>
            <a:ext cx="548700" cy="5460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2" name="Google Shape;1132;p97"/>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3" name="Google Shape;1133;p97"/>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4" name="Google Shape;1134;p97"/>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5" name="Google Shape;1135;p97"/>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6" name="Google Shape;1136;p97"/>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7" name="Google Shape;1137;p97"/>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8" name="Google Shape;1138;p97"/>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9" name="Google Shape;1139;p97"/>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0" name="Google Shape;1140;p97"/>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41" name="Google Shape;1141;p97"/>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2" name="Google Shape;1142;p97"/>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3" name="Google Shape;1143;p97"/>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44" name="Google Shape;1144;p97"/>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5" name="Google Shape;1145;p97"/>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6" name="Google Shape;1146;p97"/>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91. Three point process">
  <p:cSld name="Three point process">
    <p:spTree>
      <p:nvGrpSpPr>
        <p:cNvPr id="1" name="Shape 1147"/>
        <p:cNvGrpSpPr/>
        <p:nvPr/>
      </p:nvGrpSpPr>
      <p:grpSpPr>
        <a:xfrm>
          <a:off x="0" y="0"/>
          <a:ext cx="0" cy="0"/>
          <a:chOff x="0" y="0"/>
          <a:chExt cx="0" cy="0"/>
        </a:xfrm>
      </p:grpSpPr>
      <p:cxnSp>
        <p:nvCxnSpPr>
          <p:cNvPr id="1148" name="Google Shape;1148;p98"/>
          <p:cNvCxnSpPr/>
          <p:nvPr/>
        </p:nvCxnSpPr>
        <p:spPr>
          <a:xfrm>
            <a:off x="2494024" y="2763234"/>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49" name="Google Shape;1149;p98"/>
          <p:cNvCxnSpPr/>
          <p:nvPr/>
        </p:nvCxnSpPr>
        <p:spPr>
          <a:xfrm rot="10800000">
            <a:off x="2494024" y="3310819"/>
            <a:ext cx="539911" cy="0"/>
          </a:xfrm>
          <a:prstGeom prst="straightConnector1">
            <a:avLst/>
          </a:prstGeom>
          <a:noFill/>
          <a:ln w="19050" cap="rnd" cmpd="sng">
            <a:solidFill>
              <a:schemeClr val="accent2"/>
            </a:solidFill>
            <a:prstDash val="solid"/>
            <a:round/>
            <a:headEnd type="none" w="sm" len="sm"/>
            <a:tailEnd type="none" w="sm" len="sm"/>
          </a:ln>
        </p:spPr>
      </p:cxnSp>
      <p:sp>
        <p:nvSpPr>
          <p:cNvPr id="1150" name="Google Shape;1150;p98"/>
          <p:cNvSpPr/>
          <p:nvPr/>
        </p:nvSpPr>
        <p:spPr>
          <a:xfrm>
            <a:off x="1301195" y="1209828"/>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1" name="Google Shape;1151;p98"/>
          <p:cNvSpPr/>
          <p:nvPr/>
        </p:nvSpPr>
        <p:spPr>
          <a:xfrm>
            <a:off x="2171700" y="2090545"/>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2" name="Google Shape;1152;p98"/>
          <p:cNvSpPr/>
          <p:nvPr/>
        </p:nvSpPr>
        <p:spPr>
          <a:xfrm>
            <a:off x="3033935" y="2991012"/>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53" name="Google Shape;1153;p98"/>
          <p:cNvCxnSpPr/>
          <p:nvPr/>
        </p:nvCxnSpPr>
        <p:spPr>
          <a:xfrm>
            <a:off x="1631789" y="1876091"/>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54" name="Google Shape;1154;p98"/>
          <p:cNvCxnSpPr>
            <a:stCxn id="1151" idx="1"/>
          </p:cNvCxnSpPr>
          <p:nvPr/>
        </p:nvCxnSpPr>
        <p:spPr>
          <a:xfrm rot="10800000">
            <a:off x="1631700" y="2423676"/>
            <a:ext cx="540000" cy="0"/>
          </a:xfrm>
          <a:prstGeom prst="straightConnector1">
            <a:avLst/>
          </a:prstGeom>
          <a:noFill/>
          <a:ln w="19050" cap="rnd" cmpd="sng">
            <a:solidFill>
              <a:schemeClr val="accent5"/>
            </a:solidFill>
            <a:prstDash val="solid"/>
            <a:round/>
            <a:headEnd type="none" w="sm" len="sm"/>
            <a:tailEnd type="none" w="sm" len="sm"/>
          </a:ln>
        </p:spPr>
      </p:cxnSp>
      <p:sp>
        <p:nvSpPr>
          <p:cNvPr id="1155" name="Google Shape;1155;p98"/>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156" name="Google Shape;1156;p98"/>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57" name="Google Shape;1157;p98"/>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92. Four point process">
  <p:cSld name="Four point process">
    <p:spTree>
      <p:nvGrpSpPr>
        <p:cNvPr id="1" name="Shape 1158"/>
        <p:cNvGrpSpPr/>
        <p:nvPr/>
      </p:nvGrpSpPr>
      <p:grpSpPr>
        <a:xfrm>
          <a:off x="0" y="0"/>
          <a:ext cx="0" cy="0"/>
          <a:chOff x="0" y="0"/>
          <a:chExt cx="0" cy="0"/>
        </a:xfrm>
      </p:grpSpPr>
      <p:cxnSp>
        <p:nvCxnSpPr>
          <p:cNvPr id="1159" name="Google Shape;1159;p99"/>
          <p:cNvCxnSpPr/>
          <p:nvPr/>
        </p:nvCxnSpPr>
        <p:spPr>
          <a:xfrm>
            <a:off x="1946447" y="2340107"/>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60" name="Google Shape;1160;p99"/>
          <p:cNvCxnSpPr/>
          <p:nvPr/>
        </p:nvCxnSpPr>
        <p:spPr>
          <a:xfrm rot="10800000">
            <a:off x="1946447" y="2887692"/>
            <a:ext cx="539911" cy="0"/>
          </a:xfrm>
          <a:prstGeom prst="straightConnector1">
            <a:avLst/>
          </a:prstGeom>
          <a:noFill/>
          <a:ln w="19050" cap="rnd" cmpd="sng">
            <a:solidFill>
              <a:schemeClr val="accent2"/>
            </a:solidFill>
            <a:prstDash val="solid"/>
            <a:round/>
            <a:headEnd type="none" w="sm" len="sm"/>
            <a:tailEnd type="none" w="sm" len="sm"/>
          </a:ln>
        </p:spPr>
      </p:cxnSp>
      <p:sp>
        <p:nvSpPr>
          <p:cNvPr id="1161" name="Google Shape;1161;p99"/>
          <p:cNvSpPr/>
          <p:nvPr/>
        </p:nvSpPr>
        <p:spPr>
          <a:xfrm>
            <a:off x="753618" y="786701"/>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2" name="Google Shape;1162;p99"/>
          <p:cNvSpPr/>
          <p:nvPr/>
        </p:nvSpPr>
        <p:spPr>
          <a:xfrm>
            <a:off x="1624123" y="1667417"/>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3" name="Google Shape;1163;p99"/>
          <p:cNvSpPr/>
          <p:nvPr/>
        </p:nvSpPr>
        <p:spPr>
          <a:xfrm>
            <a:off x="2486358" y="2567885"/>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4" name="Google Shape;1164;p99"/>
          <p:cNvCxnSpPr/>
          <p:nvPr/>
        </p:nvCxnSpPr>
        <p:spPr>
          <a:xfrm>
            <a:off x="1084212" y="1452963"/>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65" name="Google Shape;1165;p99"/>
          <p:cNvCxnSpPr>
            <a:stCxn id="1162" idx="1"/>
          </p:cNvCxnSpPr>
          <p:nvPr/>
        </p:nvCxnSpPr>
        <p:spPr>
          <a:xfrm rot="10800000">
            <a:off x="1084123" y="2000549"/>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66" name="Google Shape;1166;p99"/>
          <p:cNvCxnSpPr/>
          <p:nvPr/>
        </p:nvCxnSpPr>
        <p:spPr>
          <a:xfrm>
            <a:off x="2821857" y="3233066"/>
            <a:ext cx="0" cy="545428"/>
          </a:xfrm>
          <a:prstGeom prst="straightConnector1">
            <a:avLst/>
          </a:prstGeom>
          <a:noFill/>
          <a:ln w="19050" cap="rnd" cmpd="sng">
            <a:solidFill>
              <a:schemeClr val="accent2"/>
            </a:solidFill>
            <a:prstDash val="solid"/>
            <a:round/>
            <a:headEnd type="none" w="sm" len="sm"/>
            <a:tailEnd type="none" w="sm" len="sm"/>
          </a:ln>
        </p:spPr>
      </p:cxnSp>
      <p:cxnSp>
        <p:nvCxnSpPr>
          <p:cNvPr id="1167" name="Google Shape;1167;p99"/>
          <p:cNvCxnSpPr/>
          <p:nvPr/>
        </p:nvCxnSpPr>
        <p:spPr>
          <a:xfrm rot="10800000">
            <a:off x="2821857" y="3780651"/>
            <a:ext cx="539911" cy="0"/>
          </a:xfrm>
          <a:prstGeom prst="straightConnector1">
            <a:avLst/>
          </a:prstGeom>
          <a:noFill/>
          <a:ln w="19050" cap="rnd" cmpd="sng">
            <a:solidFill>
              <a:schemeClr val="accent6"/>
            </a:solidFill>
            <a:prstDash val="solid"/>
            <a:round/>
            <a:headEnd type="none" w="sm" len="sm"/>
            <a:tailEnd type="none" w="sm" len="sm"/>
          </a:ln>
        </p:spPr>
      </p:cxnSp>
      <p:sp>
        <p:nvSpPr>
          <p:cNvPr id="1168" name="Google Shape;1168;p99"/>
          <p:cNvSpPr/>
          <p:nvPr/>
        </p:nvSpPr>
        <p:spPr>
          <a:xfrm>
            <a:off x="3361767" y="3460844"/>
            <a:ext cx="4800600" cy="666263"/>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9" name="Google Shape;1169;p99"/>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0" name="Google Shape;1170;p99"/>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1" name="Google Shape;1171;p99"/>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2" name="Google Shape;1172;p99"/>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3. Title/funnel four">
  <p:cSld name="Title/funnel four">
    <p:spTree>
      <p:nvGrpSpPr>
        <p:cNvPr id="1" name="Shape 1173"/>
        <p:cNvGrpSpPr/>
        <p:nvPr/>
      </p:nvGrpSpPr>
      <p:grpSpPr>
        <a:xfrm>
          <a:off x="0" y="0"/>
          <a:ext cx="0" cy="0"/>
          <a:chOff x="0" y="0"/>
          <a:chExt cx="0" cy="0"/>
        </a:xfrm>
      </p:grpSpPr>
      <p:sp>
        <p:nvSpPr>
          <p:cNvPr id="1174" name="Google Shape;1174;p100"/>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5" name="Google Shape;1175;p100"/>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6" name="Google Shape;1176;p100"/>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7" name="Google Shape;1177;p100"/>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8" name="Google Shape;1178;p10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79" name="Google Shape;1179;p100"/>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0" name="Google Shape;1180;p100"/>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1" name="Google Shape;1181;p100"/>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2" name="Google Shape;1182;p100"/>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94. Title/funnel five">
  <p:cSld name="Title/funnel five">
    <p:spTree>
      <p:nvGrpSpPr>
        <p:cNvPr id="1" name="Shape 1183"/>
        <p:cNvGrpSpPr/>
        <p:nvPr/>
      </p:nvGrpSpPr>
      <p:grpSpPr>
        <a:xfrm>
          <a:off x="0" y="0"/>
          <a:ext cx="0" cy="0"/>
          <a:chOff x="0" y="0"/>
          <a:chExt cx="0" cy="0"/>
        </a:xfrm>
      </p:grpSpPr>
      <p:sp>
        <p:nvSpPr>
          <p:cNvPr id="1184" name="Google Shape;1184;p10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85" name="Google Shape;1185;p101"/>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6" name="Google Shape;1186;p101"/>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7" name="Google Shape;1187;p101"/>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101"/>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101"/>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0" name="Google Shape;1190;p101"/>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1" name="Google Shape;1191;p101"/>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2" name="Google Shape;1192;p101"/>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3" name="Google Shape;1193;p101"/>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4" name="Google Shape;1194;p101"/>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
  <p:cSld name="Presentation title_2">
    <p:bg>
      <p:bgPr>
        <a:gradFill>
          <a:gsLst>
            <a:gs pos="0">
              <a:srgbClr val="56D364"/>
            </a:gs>
            <a:gs pos="100000">
              <a:srgbClr val="388BFD"/>
            </a:gs>
          </a:gsLst>
          <a:lin ang="8100019" scaled="0"/>
        </a:gradFill>
        <a:effectLst/>
      </p:bgPr>
    </p:bg>
    <p:spTree>
      <p:nvGrpSpPr>
        <p:cNvPr id="1" name="Shape 140"/>
        <p:cNvGrpSpPr/>
        <p:nvPr/>
      </p:nvGrpSpPr>
      <p:grpSpPr>
        <a:xfrm>
          <a:off x="0" y="0"/>
          <a:ext cx="0" cy="0"/>
          <a:chOff x="0" y="0"/>
          <a:chExt cx="0" cy="0"/>
        </a:xfrm>
      </p:grpSpPr>
      <p:sp>
        <p:nvSpPr>
          <p:cNvPr id="142" name="Google Shape;142;p12"/>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43" name="Google Shape;143;p12"/>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7662CAAE-E5A2-6D76-7C3F-E5B07A75D02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B46DE7C6-F481-C1BB-D55A-6E21C00988D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95. Funnel four w supporting">
  <p:cSld name="Funnel four w supporting">
    <p:spTree>
      <p:nvGrpSpPr>
        <p:cNvPr id="1" name="Shape 1195"/>
        <p:cNvGrpSpPr/>
        <p:nvPr/>
      </p:nvGrpSpPr>
      <p:grpSpPr>
        <a:xfrm>
          <a:off x="0" y="0"/>
          <a:ext cx="0" cy="0"/>
          <a:chOff x="0" y="0"/>
          <a:chExt cx="0" cy="0"/>
        </a:xfrm>
      </p:grpSpPr>
      <p:cxnSp>
        <p:nvCxnSpPr>
          <p:cNvPr id="1196" name="Google Shape;1196;p102"/>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7" name="Google Shape;1197;p102"/>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8" name="Google Shape;1198;p102"/>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9" name="Google Shape;1199;p102"/>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1200" name="Google Shape;1200;p102"/>
          <p:cNvSpPr/>
          <p:nvPr/>
        </p:nvSpPr>
        <p:spPr>
          <a:xfrm>
            <a:off x="1074562" y="1565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01" name="Google Shape;1201;p102"/>
          <p:cNvSpPr/>
          <p:nvPr/>
        </p:nvSpPr>
        <p:spPr>
          <a:xfrm>
            <a:off x="1074562" y="2125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02" name="Google Shape;1202;p102"/>
          <p:cNvSpPr/>
          <p:nvPr/>
        </p:nvSpPr>
        <p:spPr>
          <a:xfrm>
            <a:off x="1074562" y="2686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03" name="Google Shape;1203;p102"/>
          <p:cNvSpPr/>
          <p:nvPr/>
        </p:nvSpPr>
        <p:spPr>
          <a:xfrm>
            <a:off x="1074562" y="3247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04" name="Google Shape;1204;p102"/>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5" name="Google Shape;1205;p102"/>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6" name="Google Shape;1206;p102"/>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7" name="Google Shape;1207;p102"/>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8" name="Google Shape;1208;p102"/>
          <p:cNvSpPr/>
          <p:nvPr/>
        </p:nvSpPr>
        <p:spPr>
          <a:xfrm>
            <a:off x="2558250" y="3262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9" name="Google Shape;1209;p102"/>
          <p:cNvSpPr/>
          <p:nvPr/>
        </p:nvSpPr>
        <p:spPr>
          <a:xfrm>
            <a:off x="2339100" y="2701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0" name="Google Shape;1210;p102"/>
          <p:cNvSpPr/>
          <p:nvPr/>
        </p:nvSpPr>
        <p:spPr>
          <a:xfrm>
            <a:off x="2071200" y="2141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1" name="Google Shape;1211;p102"/>
          <p:cNvSpPr/>
          <p:nvPr/>
        </p:nvSpPr>
        <p:spPr>
          <a:xfrm>
            <a:off x="1809750" y="1580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2" name="Google Shape;1212;p102"/>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3" name="Google Shape;1213;p102"/>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4" name="Google Shape;1214;p102"/>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5" name="Google Shape;1215;p102"/>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6. Funnel five w supporting">
  <p:cSld name="Funnel five w supporting">
    <p:spTree>
      <p:nvGrpSpPr>
        <p:cNvPr id="1" name="Shape 1216"/>
        <p:cNvGrpSpPr/>
        <p:nvPr/>
      </p:nvGrpSpPr>
      <p:grpSpPr>
        <a:xfrm>
          <a:off x="0" y="0"/>
          <a:ext cx="0" cy="0"/>
          <a:chOff x="0" y="0"/>
          <a:chExt cx="0" cy="0"/>
        </a:xfrm>
      </p:grpSpPr>
      <p:cxnSp>
        <p:nvCxnSpPr>
          <p:cNvPr id="1217" name="Google Shape;1217;p103"/>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8" name="Google Shape;1218;p103"/>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9" name="Google Shape;1219;p103"/>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20" name="Google Shape;1220;p103"/>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1221" name="Google Shape;1221;p103"/>
          <p:cNvSpPr/>
          <p:nvPr/>
        </p:nvSpPr>
        <p:spPr>
          <a:xfrm>
            <a:off x="1074287" y="1184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22" name="Google Shape;1222;p103"/>
          <p:cNvSpPr/>
          <p:nvPr/>
        </p:nvSpPr>
        <p:spPr>
          <a:xfrm>
            <a:off x="1074287" y="1744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23" name="Google Shape;1223;p103"/>
          <p:cNvSpPr/>
          <p:nvPr/>
        </p:nvSpPr>
        <p:spPr>
          <a:xfrm>
            <a:off x="1074287" y="2305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24" name="Google Shape;1224;p103"/>
          <p:cNvSpPr/>
          <p:nvPr/>
        </p:nvSpPr>
        <p:spPr>
          <a:xfrm>
            <a:off x="1074287" y="2866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25" name="Google Shape;1225;p103"/>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6" name="Google Shape;1226;p103"/>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7" name="Google Shape;1227;p103"/>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8" name="Google Shape;1228;p103"/>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9" name="Google Shape;1229;p103"/>
          <p:cNvSpPr/>
          <p:nvPr/>
        </p:nvSpPr>
        <p:spPr>
          <a:xfrm>
            <a:off x="2558250" y="2881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0" name="Google Shape;1230;p103"/>
          <p:cNvSpPr/>
          <p:nvPr/>
        </p:nvSpPr>
        <p:spPr>
          <a:xfrm>
            <a:off x="2339100" y="2320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1" name="Google Shape;1231;p103"/>
          <p:cNvSpPr/>
          <p:nvPr/>
        </p:nvSpPr>
        <p:spPr>
          <a:xfrm>
            <a:off x="2071200" y="1760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2" name="Google Shape;1232;p103"/>
          <p:cNvSpPr/>
          <p:nvPr/>
        </p:nvSpPr>
        <p:spPr>
          <a:xfrm>
            <a:off x="1809750" y="1199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3" name="Google Shape;1233;p103"/>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4" name="Google Shape;1234;p103"/>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5" name="Google Shape;1235;p103"/>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6" name="Google Shape;1236;p103"/>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cxnSp>
        <p:nvCxnSpPr>
          <p:cNvPr id="1237" name="Google Shape;1237;p103"/>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3"/>
          <p:cNvSpPr/>
          <p:nvPr/>
        </p:nvSpPr>
        <p:spPr>
          <a:xfrm>
            <a:off x="1074287" y="3462041"/>
            <a:ext cx="428700" cy="428700"/>
          </a:xfrm>
          <a:prstGeom prst="ellipse">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dk1"/>
                </a:solidFill>
                <a:latin typeface="Roboto Mono"/>
                <a:ea typeface="Roboto Mono"/>
                <a:cs typeface="Roboto Mono"/>
                <a:sym typeface="Roboto Mono"/>
              </a:rPr>
              <a:t>5</a:t>
            </a:r>
            <a:endParaRPr sz="1400" i="0" u="none" strike="noStrike" cap="none">
              <a:solidFill>
                <a:schemeClr val="dk1"/>
              </a:solidFill>
              <a:latin typeface="Roboto Mono"/>
              <a:ea typeface="Roboto Mono"/>
              <a:cs typeface="Roboto Mono"/>
              <a:sym typeface="Roboto Mono"/>
            </a:endParaRPr>
          </a:p>
        </p:txBody>
      </p:sp>
      <p:sp>
        <p:nvSpPr>
          <p:cNvPr id="1239" name="Google Shape;1239;p103"/>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40" name="Google Shape;1240;p103"/>
          <p:cNvSpPr/>
          <p:nvPr/>
        </p:nvSpPr>
        <p:spPr>
          <a:xfrm>
            <a:off x="2742800" y="3454363"/>
            <a:ext cx="1600200" cy="452700"/>
          </a:xfrm>
          <a:prstGeom prst="roundRect">
            <a:avLst>
              <a:gd name="adj" fmla="val 17744"/>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1" name="Google Shape;1241;p103"/>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7. Venn three">
  <p:cSld name="Venn three">
    <p:spTree>
      <p:nvGrpSpPr>
        <p:cNvPr id="1" name="Shape 1242"/>
        <p:cNvGrpSpPr/>
        <p:nvPr/>
      </p:nvGrpSpPr>
      <p:grpSpPr>
        <a:xfrm>
          <a:off x="0" y="0"/>
          <a:ext cx="0" cy="0"/>
          <a:chOff x="0" y="0"/>
          <a:chExt cx="0" cy="0"/>
        </a:xfrm>
      </p:grpSpPr>
      <p:sp>
        <p:nvSpPr>
          <p:cNvPr id="1243" name="Google Shape;1243;p104"/>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4" name="Google Shape;1244;p104"/>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5" name="Google Shape;1245;p104"/>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46" name="Google Shape;1246;p104"/>
          <p:cNvGrpSpPr/>
          <p:nvPr/>
        </p:nvGrpSpPr>
        <p:grpSpPr>
          <a:xfrm rot="5400000" flipH="1">
            <a:off x="2878566" y="3159201"/>
            <a:ext cx="120015" cy="370146"/>
            <a:chOff x="8582701" y="10031465"/>
            <a:chExt cx="320040" cy="987055"/>
          </a:xfrm>
        </p:grpSpPr>
        <p:cxnSp>
          <p:nvCxnSpPr>
            <p:cNvPr id="1247" name="Google Shape;1247;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48" name="Google Shape;1248;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49" name="Google Shape;1249;p104"/>
          <p:cNvGrpSpPr/>
          <p:nvPr/>
        </p:nvGrpSpPr>
        <p:grpSpPr>
          <a:xfrm rot="-5400000" flipH="1">
            <a:off x="6097241" y="3117722"/>
            <a:ext cx="120015" cy="370146"/>
            <a:chOff x="8582701" y="10031465"/>
            <a:chExt cx="320040" cy="987055"/>
          </a:xfrm>
        </p:grpSpPr>
        <p:cxnSp>
          <p:nvCxnSpPr>
            <p:cNvPr id="1250" name="Google Shape;1250;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51" name="Google Shape;1251;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52" name="Google Shape;1252;p104"/>
          <p:cNvGrpSpPr/>
          <p:nvPr/>
        </p:nvGrpSpPr>
        <p:grpSpPr>
          <a:xfrm rot="-5400000" flipH="1">
            <a:off x="5602162" y="920979"/>
            <a:ext cx="120015" cy="1360303"/>
            <a:chOff x="8582701" y="7391044"/>
            <a:chExt cx="320040" cy="3627476"/>
          </a:xfrm>
        </p:grpSpPr>
        <p:cxnSp>
          <p:nvCxnSpPr>
            <p:cNvPr id="1253" name="Google Shape;1253;p104"/>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54" name="Google Shape;1254;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55" name="Google Shape;1255;p104"/>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56" name="Google Shape;1256;p104"/>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57" name="Google Shape;1257;p104"/>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58" name="Google Shape;1258;p104"/>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59" name="Google Shape;1259;p104"/>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60" name="Google Shape;1260;p104"/>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1" name="Google Shape;1261;p104"/>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62" name="Google Shape;1262;p104"/>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63" name="Google Shape;1263;p104"/>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4" name="Google Shape;1264;p104"/>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8. Venn four">
  <p:cSld name="Venn four">
    <p:spTree>
      <p:nvGrpSpPr>
        <p:cNvPr id="1" name="Shape 1265"/>
        <p:cNvGrpSpPr/>
        <p:nvPr/>
      </p:nvGrpSpPr>
      <p:grpSpPr>
        <a:xfrm>
          <a:off x="0" y="0"/>
          <a:ext cx="0" cy="0"/>
          <a:chOff x="0" y="0"/>
          <a:chExt cx="0" cy="0"/>
        </a:xfrm>
      </p:grpSpPr>
      <p:grpSp>
        <p:nvGrpSpPr>
          <p:cNvPr id="1266" name="Google Shape;1266;p105"/>
          <p:cNvGrpSpPr/>
          <p:nvPr/>
        </p:nvGrpSpPr>
        <p:grpSpPr>
          <a:xfrm rot="5400000" flipH="1">
            <a:off x="3386603" y="3312318"/>
            <a:ext cx="120015" cy="1360303"/>
            <a:chOff x="8582701" y="7391044"/>
            <a:chExt cx="320040" cy="3627476"/>
          </a:xfrm>
        </p:grpSpPr>
        <p:cxnSp>
          <p:nvCxnSpPr>
            <p:cNvPr id="1267" name="Google Shape;126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68" name="Google Shape;126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69" name="Google Shape;1269;p105"/>
          <p:cNvGrpSpPr/>
          <p:nvPr/>
        </p:nvGrpSpPr>
        <p:grpSpPr>
          <a:xfrm rot="-5400000" flipH="1">
            <a:off x="6113190" y="2529557"/>
            <a:ext cx="120015" cy="370146"/>
            <a:chOff x="8582701" y="10031465"/>
            <a:chExt cx="320040" cy="987055"/>
          </a:xfrm>
        </p:grpSpPr>
        <p:cxnSp>
          <p:nvCxnSpPr>
            <p:cNvPr id="1270" name="Google Shape;127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1" name="Google Shape;127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2" name="Google Shape;1272;p105"/>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3" name="Google Shape;1273;p105"/>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4" name="Google Shape;1274;p105"/>
          <p:cNvSpPr/>
          <p:nvPr/>
        </p:nvSpPr>
        <p:spPr>
          <a:xfrm>
            <a:off x="3139927"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5" name="Google Shape;1275;p105"/>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76" name="Google Shape;1276;p105"/>
          <p:cNvGrpSpPr/>
          <p:nvPr/>
        </p:nvGrpSpPr>
        <p:grpSpPr>
          <a:xfrm rot="-5400000" flipH="1">
            <a:off x="5604156" y="712530"/>
            <a:ext cx="120015" cy="1360303"/>
            <a:chOff x="8582701" y="7391044"/>
            <a:chExt cx="320040" cy="3627476"/>
          </a:xfrm>
        </p:grpSpPr>
        <p:cxnSp>
          <p:nvCxnSpPr>
            <p:cNvPr id="1277" name="Google Shape;127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8" name="Google Shape;127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9" name="Google Shape;1279;p105"/>
          <p:cNvGrpSpPr/>
          <p:nvPr/>
        </p:nvGrpSpPr>
        <p:grpSpPr>
          <a:xfrm rot="5400000" flipH="1">
            <a:off x="2891525" y="2529557"/>
            <a:ext cx="120015" cy="370146"/>
            <a:chOff x="8582701" y="10031465"/>
            <a:chExt cx="320040" cy="987055"/>
          </a:xfrm>
        </p:grpSpPr>
        <p:cxnSp>
          <p:nvCxnSpPr>
            <p:cNvPr id="1280" name="Google Shape;128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81" name="Google Shape;128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82" name="Google Shape;1282;p105"/>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83" name="Google Shape;1283;p105"/>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4" name="Google Shape;1284;p105"/>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5" name="Google Shape;1285;p105"/>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6" name="Google Shape;1286;p105"/>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7" name="Google Shape;1287;p105"/>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8" name="Google Shape;1288;p105"/>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9" name="Google Shape;1289;p105"/>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0" name="Google Shape;1290;p105"/>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1" name="Google Shape;1291;p105"/>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292" name="Google Shape;1292;p105"/>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3" name="Google Shape;1293;p105"/>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4" name="Google Shape;1294;p105"/>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9. Four computer feature functions">
  <p:cSld name="Four computer feature functions">
    <p:spTree>
      <p:nvGrpSpPr>
        <p:cNvPr id="1" name="Shape 1295"/>
        <p:cNvGrpSpPr/>
        <p:nvPr/>
      </p:nvGrpSpPr>
      <p:grpSpPr>
        <a:xfrm>
          <a:off x="0" y="0"/>
          <a:ext cx="0" cy="0"/>
          <a:chOff x="0" y="0"/>
          <a:chExt cx="0" cy="0"/>
        </a:xfrm>
      </p:grpSpPr>
      <p:grpSp>
        <p:nvGrpSpPr>
          <p:cNvPr id="1296" name="Google Shape;1296;p106"/>
          <p:cNvGrpSpPr/>
          <p:nvPr/>
        </p:nvGrpSpPr>
        <p:grpSpPr>
          <a:xfrm>
            <a:off x="3204825" y="1483500"/>
            <a:ext cx="2716200" cy="2104675"/>
            <a:chOff x="3204825" y="1483500"/>
            <a:chExt cx="2716200" cy="2104675"/>
          </a:xfrm>
        </p:grpSpPr>
        <p:sp>
          <p:nvSpPr>
            <p:cNvPr id="1297" name="Google Shape;1297;p106"/>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6"/>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106"/>
          <p:cNvGrpSpPr/>
          <p:nvPr/>
        </p:nvGrpSpPr>
        <p:grpSpPr>
          <a:xfrm rot="1499954">
            <a:off x="1515094" y="598380"/>
            <a:ext cx="2551762" cy="1371580"/>
            <a:chOff x="1191527" y="2380720"/>
            <a:chExt cx="2551800" cy="1371600"/>
          </a:xfrm>
        </p:grpSpPr>
        <p:cxnSp>
          <p:nvCxnSpPr>
            <p:cNvPr id="1300" name="Google Shape;1300;p106"/>
            <p:cNvCxnSpPr>
              <a:stCxn id="130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1" name="Google Shape;1301;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2" name="Google Shape;1302;p106"/>
          <p:cNvGrpSpPr/>
          <p:nvPr/>
        </p:nvGrpSpPr>
        <p:grpSpPr>
          <a:xfrm rot="-1499954" flipH="1">
            <a:off x="5162069" y="598380"/>
            <a:ext cx="2551762" cy="1371580"/>
            <a:chOff x="1191527" y="2380720"/>
            <a:chExt cx="2551800" cy="1371600"/>
          </a:xfrm>
        </p:grpSpPr>
        <p:cxnSp>
          <p:nvCxnSpPr>
            <p:cNvPr id="1303" name="Google Shape;1303;p106"/>
            <p:cNvCxnSpPr>
              <a:stCxn id="130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4" name="Google Shape;1304;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5" name="Google Shape;1305;p106"/>
          <p:cNvGrpSpPr/>
          <p:nvPr/>
        </p:nvGrpSpPr>
        <p:grpSpPr>
          <a:xfrm rot="-9300046">
            <a:off x="5162069" y="2636730"/>
            <a:ext cx="2551762" cy="1371580"/>
            <a:chOff x="1191527" y="2380720"/>
            <a:chExt cx="2551800" cy="1371600"/>
          </a:xfrm>
        </p:grpSpPr>
        <p:cxnSp>
          <p:nvCxnSpPr>
            <p:cNvPr id="1306" name="Google Shape;1306;p106"/>
            <p:cNvCxnSpPr>
              <a:stCxn id="130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7" name="Google Shape;1307;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8" name="Google Shape;1308;p106"/>
          <p:cNvGrpSpPr/>
          <p:nvPr/>
        </p:nvGrpSpPr>
        <p:grpSpPr>
          <a:xfrm rot="9300046" flipH="1">
            <a:off x="1515094" y="2636730"/>
            <a:ext cx="2551762" cy="1371580"/>
            <a:chOff x="1191527" y="2380720"/>
            <a:chExt cx="2551800" cy="1371600"/>
          </a:xfrm>
        </p:grpSpPr>
        <p:cxnSp>
          <p:nvCxnSpPr>
            <p:cNvPr id="1309" name="Google Shape;1309;p106"/>
            <p:cNvCxnSpPr>
              <a:stCxn id="131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0" name="Google Shape;1310;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00. Six computer feature functions">
  <p:cSld name="Four computer feature functions_1">
    <p:spTree>
      <p:nvGrpSpPr>
        <p:cNvPr id="1" name="Shape 1311"/>
        <p:cNvGrpSpPr/>
        <p:nvPr/>
      </p:nvGrpSpPr>
      <p:grpSpPr>
        <a:xfrm>
          <a:off x="0" y="0"/>
          <a:ext cx="0" cy="0"/>
          <a:chOff x="0" y="0"/>
          <a:chExt cx="0" cy="0"/>
        </a:xfrm>
      </p:grpSpPr>
      <p:grpSp>
        <p:nvGrpSpPr>
          <p:cNvPr id="1312" name="Google Shape;1312;p107"/>
          <p:cNvGrpSpPr/>
          <p:nvPr/>
        </p:nvGrpSpPr>
        <p:grpSpPr>
          <a:xfrm>
            <a:off x="3204825" y="1483500"/>
            <a:ext cx="2716200" cy="2104675"/>
            <a:chOff x="3204825" y="1483500"/>
            <a:chExt cx="2716200" cy="2104675"/>
          </a:xfrm>
        </p:grpSpPr>
        <p:sp>
          <p:nvSpPr>
            <p:cNvPr id="1313" name="Google Shape;1313;p107"/>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07"/>
          <p:cNvGrpSpPr/>
          <p:nvPr/>
        </p:nvGrpSpPr>
        <p:grpSpPr>
          <a:xfrm rot="1499954">
            <a:off x="1667494" y="522180"/>
            <a:ext cx="2551762" cy="1371580"/>
            <a:chOff x="1191527" y="2380720"/>
            <a:chExt cx="2551800" cy="1371600"/>
          </a:xfrm>
        </p:grpSpPr>
        <p:cxnSp>
          <p:nvCxnSpPr>
            <p:cNvPr id="1316" name="Google Shape;1316;p107"/>
            <p:cNvCxnSpPr>
              <a:stCxn id="131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7" name="Google Shape;1317;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18" name="Google Shape;1318;p107"/>
          <p:cNvGrpSpPr/>
          <p:nvPr/>
        </p:nvGrpSpPr>
        <p:grpSpPr>
          <a:xfrm rot="-1499954" flipH="1">
            <a:off x="4781069" y="522180"/>
            <a:ext cx="2551762" cy="1371580"/>
            <a:chOff x="1191527" y="2380720"/>
            <a:chExt cx="2551800" cy="1371600"/>
          </a:xfrm>
        </p:grpSpPr>
        <p:cxnSp>
          <p:nvCxnSpPr>
            <p:cNvPr id="1319" name="Google Shape;1319;p107"/>
            <p:cNvCxnSpPr>
              <a:stCxn id="132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0" name="Google Shape;1320;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1" name="Google Shape;1321;p107"/>
          <p:cNvGrpSpPr/>
          <p:nvPr/>
        </p:nvGrpSpPr>
        <p:grpSpPr>
          <a:xfrm rot="-9300046">
            <a:off x="4781069" y="2789130"/>
            <a:ext cx="2551762" cy="1371580"/>
            <a:chOff x="1191527" y="2380720"/>
            <a:chExt cx="2551800" cy="1371600"/>
          </a:xfrm>
        </p:grpSpPr>
        <p:cxnSp>
          <p:nvCxnSpPr>
            <p:cNvPr id="1322" name="Google Shape;1322;p107"/>
            <p:cNvCxnSpPr>
              <a:stCxn id="132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3" name="Google Shape;1323;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7"/>
          <p:cNvGrpSpPr/>
          <p:nvPr/>
        </p:nvGrpSpPr>
        <p:grpSpPr>
          <a:xfrm rot="9300046" flipH="1">
            <a:off x="1591294" y="2789130"/>
            <a:ext cx="2551762" cy="1371580"/>
            <a:chOff x="1191527" y="2380720"/>
            <a:chExt cx="2551800" cy="1371600"/>
          </a:xfrm>
        </p:grpSpPr>
        <p:cxnSp>
          <p:nvCxnSpPr>
            <p:cNvPr id="1325" name="Google Shape;1325;p107"/>
            <p:cNvCxnSpPr>
              <a:stCxn id="132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6" name="Google Shape;1326;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7"/>
          <p:cNvGrpSpPr/>
          <p:nvPr/>
        </p:nvGrpSpPr>
        <p:grpSpPr>
          <a:xfrm>
            <a:off x="924561" y="1646165"/>
            <a:ext cx="2551800" cy="1371600"/>
            <a:chOff x="1191527" y="2380720"/>
            <a:chExt cx="2551800" cy="1371600"/>
          </a:xfrm>
        </p:grpSpPr>
        <p:cxnSp>
          <p:nvCxnSpPr>
            <p:cNvPr id="1328" name="Google Shape;1328;p107"/>
            <p:cNvCxnSpPr>
              <a:stCxn id="132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29" name="Google Shape;1329;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7"/>
          <p:cNvGrpSpPr/>
          <p:nvPr/>
        </p:nvGrpSpPr>
        <p:grpSpPr>
          <a:xfrm flipH="1">
            <a:off x="5344161" y="1646165"/>
            <a:ext cx="2551800" cy="1371600"/>
            <a:chOff x="1191527" y="2380720"/>
            <a:chExt cx="2551800" cy="1371600"/>
          </a:xfrm>
        </p:grpSpPr>
        <p:cxnSp>
          <p:nvCxnSpPr>
            <p:cNvPr id="1331" name="Google Shape;1331;p107"/>
            <p:cNvCxnSpPr>
              <a:stCxn id="133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32" name="Google Shape;1332;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01. Q&amp;A">
  <p:cSld name="Q&amp;A blue">
    <p:bg>
      <p:bgPr>
        <a:gradFill>
          <a:gsLst>
            <a:gs pos="0">
              <a:schemeClr val="accent4"/>
            </a:gs>
            <a:gs pos="100000">
              <a:schemeClr val="accent1"/>
            </a:gs>
          </a:gsLst>
          <a:lin ang="8100019" scaled="0"/>
        </a:gradFill>
        <a:effectLst/>
      </p:bgPr>
    </p:bg>
    <p:spTree>
      <p:nvGrpSpPr>
        <p:cNvPr id="1" name="Shape 1333"/>
        <p:cNvGrpSpPr/>
        <p:nvPr/>
      </p:nvGrpSpPr>
      <p:grpSpPr>
        <a:xfrm>
          <a:off x="0" y="0"/>
          <a:ext cx="0" cy="0"/>
          <a:chOff x="0" y="0"/>
          <a:chExt cx="0" cy="0"/>
        </a:xfrm>
      </p:grpSpPr>
      <p:sp>
        <p:nvSpPr>
          <p:cNvPr id="1334" name="Google Shape;1334;p108"/>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A958384B-4F8C-51B6-0642-407392F8B6C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2A4C6227-B677-6F86-64C5-E4C9A3F3960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02. Q&amp;A">
  <p:cSld name="Q&amp;A gradient 1">
    <p:bg>
      <p:bgPr>
        <a:gradFill>
          <a:gsLst>
            <a:gs pos="0">
              <a:schemeClr val="accent2"/>
            </a:gs>
            <a:gs pos="51000">
              <a:schemeClr val="accent5"/>
            </a:gs>
            <a:gs pos="100000">
              <a:schemeClr val="accent1"/>
            </a:gs>
          </a:gsLst>
          <a:lin ang="18900044" scaled="0"/>
        </a:gradFill>
        <a:effectLst/>
      </p:bgPr>
    </p:bg>
    <p:spTree>
      <p:nvGrpSpPr>
        <p:cNvPr id="1" name="Shape 1335"/>
        <p:cNvGrpSpPr/>
        <p:nvPr/>
      </p:nvGrpSpPr>
      <p:grpSpPr>
        <a:xfrm>
          <a:off x="0" y="0"/>
          <a:ext cx="0" cy="0"/>
          <a:chOff x="0" y="0"/>
          <a:chExt cx="0" cy="0"/>
        </a:xfrm>
      </p:grpSpPr>
      <p:sp>
        <p:nvSpPr>
          <p:cNvPr id="1336" name="Google Shape;1336;p109"/>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09675A80-3750-E286-29B3-726D83DFC036}"/>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41BA48F8-84EC-CDD2-A7DC-129982F067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03. Q&amp;A">
  <p:cSld name="Q&amp;A gradient 2">
    <p:bg>
      <p:bgPr>
        <a:gradFill>
          <a:gsLst>
            <a:gs pos="0">
              <a:schemeClr val="accent2"/>
            </a:gs>
            <a:gs pos="51000">
              <a:schemeClr val="accent6"/>
            </a:gs>
            <a:gs pos="100000">
              <a:schemeClr val="accent3"/>
            </a:gs>
          </a:gsLst>
          <a:lin ang="18900044" scaled="0"/>
        </a:gradFill>
        <a:effectLst/>
      </p:bgPr>
    </p:bg>
    <p:spTree>
      <p:nvGrpSpPr>
        <p:cNvPr id="1" name="Shape 1337"/>
        <p:cNvGrpSpPr/>
        <p:nvPr/>
      </p:nvGrpSpPr>
      <p:grpSpPr>
        <a:xfrm>
          <a:off x="0" y="0"/>
          <a:ext cx="0" cy="0"/>
          <a:chOff x="0" y="0"/>
          <a:chExt cx="0" cy="0"/>
        </a:xfrm>
      </p:grpSpPr>
      <p:sp>
        <p:nvSpPr>
          <p:cNvPr id="1338" name="Google Shape;1338;p110"/>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20905B67-65E7-09BB-1718-62BAE816A50E}"/>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8A251EE-D8D4-3C11-E9E0-0BB631450D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04. Q&amp;A">
  <p:cSld name="Q&amp;A Gradient BG 2">
    <p:bg>
      <p:bgPr>
        <a:blipFill>
          <a:blip r:embed="rId2">
            <a:alphaModFix/>
          </a:blip>
          <a:stretch>
            <a:fillRect/>
          </a:stretch>
        </a:blipFill>
        <a:effectLst/>
      </p:bgPr>
    </p:bg>
    <p:spTree>
      <p:nvGrpSpPr>
        <p:cNvPr id="1" name="Shape 1339"/>
        <p:cNvGrpSpPr/>
        <p:nvPr/>
      </p:nvGrpSpPr>
      <p:grpSpPr>
        <a:xfrm>
          <a:off x="0" y="0"/>
          <a:ext cx="0" cy="0"/>
          <a:chOff x="0" y="0"/>
          <a:chExt cx="0" cy="0"/>
        </a:xfrm>
      </p:grpSpPr>
      <p:sp>
        <p:nvSpPr>
          <p:cNvPr id="1340" name="Google Shape;1340;p11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966A7090-DB8A-686C-D581-38701B809856}"/>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E6850CC1-806A-5829-7683-874C6FCCE80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heme" Target="../theme/theme1.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10" name="Google Shape;10;p1"/>
          <p:cNvGrpSpPr/>
          <p:nvPr/>
        </p:nvGrpSpPr>
        <p:grpSpPr>
          <a:xfrm>
            <a:off x="9190150" y="0"/>
            <a:ext cx="2579204" cy="3301789"/>
            <a:chOff x="9190150" y="0"/>
            <a:chExt cx="2579204" cy="3301789"/>
          </a:xfrm>
        </p:grpSpPr>
        <p:sp>
          <p:nvSpPr>
            <p:cNvPr id="11" name="Google Shape;11;p1"/>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12" name="Google Shape;12;p1"/>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3" name="Google Shape;13;p1"/>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4" name="Google Shape;14;p1"/>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5" name="Google Shape;15;p1"/>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6" name="Google Shape;16;p1"/>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7" name="Google Shape;17;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0d1117ff</a:t>
              </a:r>
              <a:endParaRPr sz="500">
                <a:solidFill>
                  <a:schemeClr val="lt1"/>
                </a:solidFill>
              </a:endParaRPr>
            </a:p>
          </p:txBody>
        </p:sp>
        <p:sp>
          <p:nvSpPr>
            <p:cNvPr id="18" name="Google Shape;18;p1"/>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9" name="Google Shape;19;p1"/>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20" name="Google Shape;20;p1"/>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21" name="Google Shape;21;p1"/>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22" name="Google Shape;22;p1"/>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23" name="Google Shape;23;p1"/>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24" name="Google Shape;24;p1"/>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25" name="Google Shape;25;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26" name="Google Shape;26;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Gray-03 #b7bfc7</a:t>
              </a:r>
              <a:endParaRPr sz="500">
                <a:solidFill>
                  <a:schemeClr val="lt1"/>
                </a:solidFil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700" r:id="rId47"/>
    <p:sldLayoutId id="2147483701" r:id="rId48"/>
    <p:sldLayoutId id="2147483702" r:id="rId49"/>
    <p:sldLayoutId id="2147483703" r:id="rId50"/>
    <p:sldLayoutId id="2147483704" r:id="rId51"/>
    <p:sldLayoutId id="2147483705" r:id="rId52"/>
    <p:sldLayoutId id="2147483706" r:id="rId53"/>
    <p:sldLayoutId id="2147483708" r:id="rId54"/>
    <p:sldLayoutId id="2147483709" r:id="rId55"/>
    <p:sldLayoutId id="2147483711" r:id="rId56"/>
    <p:sldLayoutId id="2147483712" r:id="rId57"/>
    <p:sldLayoutId id="2147483714"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5" r:id="rId10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microsoft.com/office/2007/relationships/hdphoto" Target="../media/hdphoto6.wdp"/><Relationship Id="rId5" Type="http://schemas.openxmlformats.org/officeDocument/2006/relationships/image" Target="../media/image37.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codespaces-project-template-js" TargetMode="Externa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codespaces/overview" TargetMode="External"/><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hyperlink" Target="https://github.com/microsoft/vscode-remote-try-node"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icrosoft/codespaces-project-template-js/issues/new"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microsoft.com/office/2007/relationships/hdphoto" Target="../media/hdphoto2.wdp"/><Relationship Id="rId5" Type="http://schemas.openxmlformats.org/officeDocument/2006/relationships/image" Target="../media/image3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6.xml"/><Relationship Id="rId5" Type="http://schemas.openxmlformats.org/officeDocument/2006/relationships/image" Target="../media/image34.gif"/><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aka.ms/jscodespacesproject"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6.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5.png"/><Relationship Id="rId10" Type="http://schemas.microsoft.com/office/2007/relationships/hdphoto" Target="../media/hdphoto6.wdp"/><Relationship Id="rId4" Type="http://schemas.openxmlformats.org/officeDocument/2006/relationships/hyperlink" Target="https://github.com/microsoft/codespaces-teaching-template-py/generate" TargetMode="Externa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18"/>
          <p:cNvSpPr txBox="1">
            <a:spLocks noGrp="1"/>
          </p:cNvSpPr>
          <p:nvPr>
            <p:ph type="subTitle" idx="1"/>
          </p:nvPr>
        </p:nvSpPr>
        <p:spPr>
          <a:xfrm>
            <a:off x="484632" y="4187952"/>
            <a:ext cx="512070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Crie, personalize e dê deploy no seu próprio portfólio em minutos.</a:t>
            </a:r>
            <a:endParaRPr lang="es-MX" dirty="0"/>
          </a:p>
        </p:txBody>
      </p:sp>
      <p:sp>
        <p:nvSpPr>
          <p:cNvPr id="1358" name="Google Shape;1358;p118"/>
          <p:cNvSpPr txBox="1">
            <a:spLocks noGrp="1"/>
          </p:cNvSpPr>
          <p:nvPr>
            <p:ph type="title"/>
          </p:nvPr>
        </p:nvSpPr>
        <p:spPr>
          <a:xfrm>
            <a:off x="487136" y="1700213"/>
            <a:ext cx="68580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pt-BR" dirty="0"/>
              <a:t>Site de portfólio com JavaScript e GitHub codespaces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err="1">
                <a:solidFill>
                  <a:schemeClr val="dk2"/>
                </a:solidFill>
                <a:latin typeface="Roboto Mono"/>
                <a:ea typeface="Roboto Mono"/>
                <a:cs typeface="Roboto Mono"/>
                <a:sym typeface="Roboto Mono"/>
              </a:rPr>
              <a:t>Seguindo</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esses</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passos</a:t>
            </a:r>
            <a:r>
              <a:rPr lang="en-US" sz="1400" dirty="0">
                <a:solidFill>
                  <a:schemeClr val="dk2"/>
                </a:solidFill>
                <a:latin typeface="Roboto Mono"/>
                <a:ea typeface="Roboto Mono"/>
                <a:cs typeface="Roboto Mono"/>
                <a:sym typeface="Roboto Mono"/>
              </a:rPr>
              <a:t>:</a:t>
            </a:r>
            <a:endParaRPr lang="es-MX" sz="1400" dirty="0">
              <a:solidFill>
                <a:schemeClr val="dk2"/>
              </a:solidFill>
              <a:latin typeface="Roboto Mono"/>
              <a:ea typeface="Roboto Mono"/>
              <a:cs typeface="Roboto Mono"/>
              <a:sym typeface="Roboto Mono"/>
            </a:endParaRPr>
          </a:p>
        </p:txBody>
      </p:sp>
      <p:sp>
        <p:nvSpPr>
          <p:cNvPr id="5593" name="Google Shape;5593;p277"/>
          <p:cNvSpPr txBox="1"/>
          <p:nvPr/>
        </p:nvSpPr>
        <p:spPr>
          <a:xfrm>
            <a:off x="1076450" y="2355659"/>
            <a:ext cx="3905700"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dirty="0" err="1">
                <a:solidFill>
                  <a:schemeClr val="tx1"/>
                </a:solidFill>
              </a:rPr>
              <a:t>Espere</a:t>
            </a:r>
            <a:r>
              <a:rPr lang="en-US" sz="1600" dirty="0">
                <a:solidFill>
                  <a:schemeClr val="tx1"/>
                </a:solidFill>
              </a:rPr>
              <a:t> </a:t>
            </a:r>
            <a:r>
              <a:rPr lang="en-US" sz="1600" dirty="0" err="1">
                <a:solidFill>
                  <a:schemeClr val="tx1"/>
                </a:solidFill>
              </a:rPr>
              <a:t>enquanto</a:t>
            </a:r>
            <a:r>
              <a:rPr lang="en-US" sz="1600" dirty="0">
                <a:solidFill>
                  <a:schemeClr val="tx1"/>
                </a:solidFill>
              </a:rPr>
              <a:t> o GitHub </a:t>
            </a:r>
            <a:r>
              <a:rPr lang="en-US" sz="1600" dirty="0" err="1">
                <a:solidFill>
                  <a:schemeClr val="tx1"/>
                </a:solidFill>
              </a:rPr>
              <a:t>configura</a:t>
            </a:r>
            <a:r>
              <a:rPr lang="en-US" sz="1600" dirty="0">
                <a:solidFill>
                  <a:schemeClr val="tx1"/>
                </a:solidFill>
              </a:rPr>
              <a:t> o </a:t>
            </a:r>
            <a:r>
              <a:rPr lang="en-US" sz="1600" dirty="0" err="1">
                <a:solidFill>
                  <a:schemeClr val="tx1"/>
                </a:solidFill>
              </a:rPr>
              <a:t>Codespace</a:t>
            </a:r>
            <a:endParaRPr lang="en-US" sz="1200" dirty="0">
              <a:solidFill>
                <a:schemeClr val="tx1"/>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 </a:t>
            </a:r>
            <a:r>
              <a:rPr lang="es-MX" sz="3600" b="1" dirty="0" err="1">
                <a:solidFill>
                  <a:schemeClr val="tx1"/>
                </a:solidFill>
              </a:rPr>
              <a:t>Execute</a:t>
            </a:r>
            <a:r>
              <a:rPr lang="es-MX" sz="3600" b="1" dirty="0">
                <a:solidFill>
                  <a:schemeClr val="tx1"/>
                </a:solidFill>
              </a:rPr>
              <a:t> </a:t>
            </a:r>
            <a:r>
              <a:rPr lang="es-MX" sz="3600" b="1" dirty="0" err="1">
                <a:solidFill>
                  <a:schemeClr val="tx1"/>
                </a:solidFill>
              </a:rPr>
              <a:t>esse</a:t>
            </a:r>
            <a:r>
              <a:rPr lang="es-MX" sz="3600" b="1" dirty="0">
                <a:solidFill>
                  <a:schemeClr val="tx1"/>
                </a:solidFill>
              </a:rPr>
              <a:t> </a:t>
            </a:r>
            <a:r>
              <a:rPr lang="es-MX" sz="3600" b="1" dirty="0" err="1">
                <a:solidFill>
                  <a:schemeClr val="tx1"/>
                </a:solidFill>
              </a:rPr>
              <a:t>template</a:t>
            </a:r>
            <a:endParaRPr lang="es-MX" sz="3600" b="1" dirty="0">
              <a:solidFill>
                <a:schemeClr val="tx1"/>
              </a:solidFill>
            </a:endParaRP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pic>
        <p:nvPicPr>
          <p:cNvPr id="3074" name="Picture 2">
            <a:extLst>
              <a:ext uri="{FF2B5EF4-FFF2-40B4-BE49-F238E27FC236}">
                <a16:creationId xmlns:a16="http://schemas.microsoft.com/office/drawing/2014/main" id="{B2C15DD0-837B-FAD2-8114-981C7B11B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57" y="1100509"/>
            <a:ext cx="4604623" cy="352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17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2690627" y="-216091"/>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err="1">
                <a:solidFill>
                  <a:schemeClr val="dk2"/>
                </a:solidFill>
                <a:latin typeface="Roboto Mono"/>
                <a:ea typeface="Roboto Mono"/>
                <a:cs typeface="Roboto Mono"/>
                <a:sym typeface="Roboto Mono"/>
              </a:rPr>
              <a:t>Seguindo</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esses</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passos</a:t>
            </a:r>
            <a:r>
              <a:rPr lang="en-US" sz="1400" dirty="0">
                <a:solidFill>
                  <a:schemeClr val="dk2"/>
                </a:solidFill>
                <a:latin typeface="Roboto Mono"/>
                <a:ea typeface="Roboto Mono"/>
                <a:cs typeface="Roboto Mono"/>
                <a:sym typeface="Roboto Mono"/>
              </a:rPr>
              <a:t>:</a:t>
            </a:r>
            <a:endParaRPr lang="es-MX" sz="1400" dirty="0">
              <a:solidFill>
                <a:schemeClr val="dk2"/>
              </a:solidFill>
              <a:latin typeface="Roboto Mono"/>
              <a:ea typeface="Roboto Mono"/>
              <a:cs typeface="Roboto Mono"/>
              <a:sym typeface="Roboto Mono"/>
            </a:endParaRPr>
          </a:p>
        </p:txBody>
      </p:sp>
      <p:sp>
        <p:nvSpPr>
          <p:cNvPr id="5593" name="Google Shape;5593;p277"/>
          <p:cNvSpPr txBox="1"/>
          <p:nvPr/>
        </p:nvSpPr>
        <p:spPr>
          <a:xfrm>
            <a:off x="1076450" y="2355659"/>
            <a:ext cx="3228355"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pt-BR" sz="1600" dirty="0">
                <a:solidFill>
                  <a:schemeClr val="tx1"/>
                </a:solidFill>
              </a:rPr>
              <a:t>Quando terminar, você verá seu Codespace com uma seção terminal na parte inferior. </a:t>
            </a: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 </a:t>
            </a:r>
            <a:r>
              <a:rPr lang="es-MX" sz="3600" b="1" dirty="0" err="1">
                <a:solidFill>
                  <a:schemeClr val="tx1"/>
                </a:solidFill>
              </a:rPr>
              <a:t>Execute</a:t>
            </a:r>
            <a:r>
              <a:rPr lang="es-MX" sz="3600" b="1" dirty="0">
                <a:solidFill>
                  <a:schemeClr val="tx1"/>
                </a:solidFill>
              </a:rPr>
              <a:t> </a:t>
            </a:r>
            <a:r>
              <a:rPr lang="es-MX" sz="3600" b="1" dirty="0" err="1">
                <a:solidFill>
                  <a:schemeClr val="tx1"/>
                </a:solidFill>
              </a:rPr>
              <a:t>esse</a:t>
            </a:r>
            <a:r>
              <a:rPr lang="es-MX" sz="3600" b="1" dirty="0">
                <a:solidFill>
                  <a:schemeClr val="tx1"/>
                </a:solidFill>
              </a:rPr>
              <a:t> </a:t>
            </a:r>
            <a:r>
              <a:rPr lang="es-MX" sz="3600" b="1" dirty="0" err="1">
                <a:solidFill>
                  <a:schemeClr val="tx1"/>
                </a:solidFill>
              </a:rPr>
              <a:t>template</a:t>
            </a:r>
            <a:endParaRPr lang="es-MX" sz="3600" b="1" dirty="0">
              <a:solidFill>
                <a:schemeClr val="tx1"/>
              </a:solidFill>
            </a:endParaRP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grpSp>
        <p:nvGrpSpPr>
          <p:cNvPr id="2" name="Group 1">
            <a:extLst>
              <a:ext uri="{FF2B5EF4-FFF2-40B4-BE49-F238E27FC236}">
                <a16:creationId xmlns:a16="http://schemas.microsoft.com/office/drawing/2014/main" id="{89F31B15-C183-107F-432B-C9F9D685438A}"/>
              </a:ext>
            </a:extLst>
          </p:cNvPr>
          <p:cNvGrpSpPr/>
          <p:nvPr/>
        </p:nvGrpSpPr>
        <p:grpSpPr>
          <a:xfrm>
            <a:off x="4662640" y="1893414"/>
            <a:ext cx="6809819" cy="1599232"/>
            <a:chOff x="5354275" y="859375"/>
            <a:chExt cx="6809819" cy="1599232"/>
          </a:xfrm>
        </p:grpSpPr>
        <p:sp>
          <p:nvSpPr>
            <p:cNvPr id="5589" name="Google Shape;5589;p277"/>
            <p:cNvSpPr/>
            <p:nvPr/>
          </p:nvSpPr>
          <p:spPr>
            <a:xfrm>
              <a:off x="5367197" y="859383"/>
              <a:ext cx="6796800" cy="156088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6">
              <a:alphaModFix/>
            </a:blip>
            <a:srcRect/>
            <a:stretch/>
          </p:blipFill>
          <p:spPr>
            <a:xfrm>
              <a:off x="5354275" y="859375"/>
              <a:ext cx="6809819" cy="284335"/>
            </a:xfrm>
            <a:prstGeom prst="rect">
              <a:avLst/>
            </a:prstGeom>
            <a:noFill/>
            <a:ln>
              <a:noFill/>
            </a:ln>
          </p:spPr>
        </p:pic>
        <p:pic>
          <p:nvPicPr>
            <p:cNvPr id="5122" name="Picture 2" descr="Web application started on port 1234">
              <a:extLst>
                <a:ext uri="{FF2B5EF4-FFF2-40B4-BE49-F238E27FC236}">
                  <a16:creationId xmlns:a16="http://schemas.microsoft.com/office/drawing/2014/main" id="{AF59550A-B22D-D20F-AF44-C2B5722B6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7100" y="1143710"/>
              <a:ext cx="5415695" cy="1314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42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78AF-AB51-2F2B-77AF-50BFD4EBB213}"/>
              </a:ext>
            </a:extLst>
          </p:cNvPr>
          <p:cNvSpPr>
            <a:spLocks noGrp="1"/>
          </p:cNvSpPr>
          <p:nvPr>
            <p:ph type="title"/>
          </p:nvPr>
        </p:nvSpPr>
        <p:spPr/>
        <p:txBody>
          <a:bodyPr/>
          <a:lstStyle/>
          <a:p>
            <a:r>
              <a:rPr lang="en-US" dirty="0"/>
              <a:t>Customize </a:t>
            </a:r>
            <a:r>
              <a:rPr lang="en-US" dirty="0" err="1"/>
              <a:t>seu</a:t>
            </a:r>
            <a:r>
              <a:rPr lang="en-US" dirty="0"/>
              <a:t> site </a:t>
            </a:r>
            <a:r>
              <a:rPr lang="en-US" dirty="0" err="1"/>
              <a:t>em</a:t>
            </a:r>
            <a:r>
              <a:rPr lang="en-US" dirty="0"/>
              <a:t> 3 </a:t>
            </a:r>
            <a:r>
              <a:rPr lang="en-US" dirty="0" err="1"/>
              <a:t>passos</a:t>
            </a:r>
            <a:r>
              <a:rPr lang="en-US" dirty="0"/>
              <a:t>!</a:t>
            </a:r>
            <a:endParaRPr lang="es-MX" dirty="0"/>
          </a:p>
        </p:txBody>
      </p:sp>
      <p:sp>
        <p:nvSpPr>
          <p:cNvPr id="3" name="Subtitle 2">
            <a:extLst>
              <a:ext uri="{FF2B5EF4-FFF2-40B4-BE49-F238E27FC236}">
                <a16:creationId xmlns:a16="http://schemas.microsoft.com/office/drawing/2014/main" id="{09422189-803A-449A-1455-089EDBC8E413}"/>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292794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19"/>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US" dirty="0"/>
              <a:t>Customize </a:t>
            </a:r>
            <a:r>
              <a:rPr lang="en-US" dirty="0" err="1"/>
              <a:t>seu</a:t>
            </a:r>
            <a:r>
              <a:rPr lang="en-US" dirty="0"/>
              <a:t> site </a:t>
            </a:r>
            <a:r>
              <a:rPr lang="en-US" dirty="0" err="1"/>
              <a:t>em</a:t>
            </a:r>
            <a:r>
              <a:rPr lang="en-US" dirty="0"/>
              <a:t> 3 </a:t>
            </a:r>
            <a:r>
              <a:rPr lang="en-US" dirty="0" err="1"/>
              <a:t>passos</a:t>
            </a:r>
            <a:endParaRPr lang="es-MX" dirty="0"/>
          </a:p>
        </p:txBody>
      </p:sp>
      <p:sp>
        <p:nvSpPr>
          <p:cNvPr id="1364" name="Google Shape;1364;p119"/>
          <p:cNvSpPr txBox="1">
            <a:spLocks noGrp="1"/>
          </p:cNvSpPr>
          <p:nvPr>
            <p:ph type="subTitle" idx="3"/>
          </p:nvPr>
        </p:nvSpPr>
        <p:spPr>
          <a:xfrm>
            <a:off x="361074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err="1"/>
              <a:t>Atualize</a:t>
            </a:r>
            <a:r>
              <a:rPr lang="es-MX" dirty="0"/>
              <a:t> </a:t>
            </a:r>
            <a:r>
              <a:rPr lang="es-MX" dirty="0" err="1"/>
              <a:t>imagens</a:t>
            </a:r>
            <a:endParaRPr lang="es-MX" dirty="0"/>
          </a:p>
        </p:txBody>
      </p:sp>
      <p:sp>
        <p:nvSpPr>
          <p:cNvPr id="1365" name="Google Shape;1365;p119"/>
          <p:cNvSpPr txBox="1">
            <a:spLocks noGrp="1"/>
          </p:cNvSpPr>
          <p:nvPr>
            <p:ph type="subTitle" idx="1"/>
          </p:nvPr>
        </p:nvSpPr>
        <p:spPr>
          <a:xfrm>
            <a:off x="1148421"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Adicione</a:t>
            </a:r>
            <a:r>
              <a:rPr lang="en-US" dirty="0"/>
              <a:t> um “</a:t>
            </a:r>
            <a:r>
              <a:rPr lang="en-US" dirty="0" err="1"/>
              <a:t>Sobre</a:t>
            </a:r>
            <a:r>
              <a:rPr lang="en-US" dirty="0"/>
              <a:t> </a:t>
            </a:r>
            <a:r>
              <a:rPr lang="en-US" dirty="0" err="1"/>
              <a:t>mim</a:t>
            </a:r>
            <a:r>
              <a:rPr lang="en-US" dirty="0"/>
              <a:t>” e </a:t>
            </a:r>
            <a:r>
              <a:rPr lang="en-US" dirty="0" err="1"/>
              <a:t>suas</a:t>
            </a:r>
            <a:r>
              <a:rPr lang="en-US" dirty="0"/>
              <a:t> redes </a:t>
            </a:r>
            <a:r>
              <a:rPr lang="en-US" dirty="0" err="1"/>
              <a:t>sociais</a:t>
            </a:r>
            <a:endParaRPr lang="es-MX" dirty="0"/>
          </a:p>
        </p:txBody>
      </p:sp>
      <p:sp>
        <p:nvSpPr>
          <p:cNvPr id="1368" name="Google Shape;1368;p119"/>
          <p:cNvSpPr txBox="1">
            <a:spLocks noGrp="1"/>
          </p:cNvSpPr>
          <p:nvPr>
            <p:ph type="subTitle" idx="5"/>
          </p:nvPr>
        </p:nvSpPr>
        <p:spPr>
          <a:xfrm>
            <a:off x="612849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Adicione</a:t>
            </a:r>
            <a:r>
              <a:rPr lang="en-US" dirty="0"/>
              <a:t> </a:t>
            </a:r>
            <a:r>
              <a:rPr lang="en-US" dirty="0" err="1"/>
              <a:t>itens</a:t>
            </a:r>
            <a:r>
              <a:rPr lang="en-US" dirty="0"/>
              <a:t> que </a:t>
            </a:r>
            <a:r>
              <a:rPr lang="en-US" dirty="0" err="1"/>
              <a:t>você</a:t>
            </a:r>
            <a:r>
              <a:rPr lang="en-US" dirty="0"/>
              <a:t> </a:t>
            </a:r>
            <a:r>
              <a:rPr lang="en-US" dirty="0" err="1"/>
              <a:t>trabalho</a:t>
            </a:r>
            <a:endParaRPr lang="es-MX" dirty="0"/>
          </a:p>
        </p:txBody>
      </p:sp>
      <p:pic>
        <p:nvPicPr>
          <p:cNvPr id="1370" name="Google Shape;1370;p119"/>
          <p:cNvPicPr preferRelativeResize="0"/>
          <p:nvPr/>
        </p:nvPicPr>
        <p:blipFill>
          <a:blip r:embed="rId3">
            <a:alphaModFix/>
          </a:blip>
          <a:stretch>
            <a:fillRect/>
          </a:stretch>
        </p:blipFill>
        <p:spPr>
          <a:xfrm>
            <a:off x="1669675" y="1971863"/>
            <a:ext cx="914400" cy="742950"/>
          </a:xfrm>
          <a:prstGeom prst="rect">
            <a:avLst/>
          </a:prstGeom>
          <a:noFill/>
          <a:ln>
            <a:noFill/>
          </a:ln>
        </p:spPr>
      </p:pic>
      <p:pic>
        <p:nvPicPr>
          <p:cNvPr id="1371" name="Google Shape;1371;p119"/>
          <p:cNvPicPr preferRelativeResize="0"/>
          <p:nvPr/>
        </p:nvPicPr>
        <p:blipFill rotWithShape="1">
          <a:blip r:embed="rId4">
            <a:alphaModFix/>
          </a:blip>
          <a:srcRect/>
          <a:stretch/>
        </p:blipFill>
        <p:spPr>
          <a:xfrm>
            <a:off x="4203440" y="1959774"/>
            <a:ext cx="771526" cy="767141"/>
          </a:xfrm>
          <a:prstGeom prst="rect">
            <a:avLst/>
          </a:prstGeom>
          <a:noFill/>
          <a:ln>
            <a:noFill/>
          </a:ln>
        </p:spPr>
      </p:pic>
      <p:pic>
        <p:nvPicPr>
          <p:cNvPr id="1372" name="Google Shape;1372;p119"/>
          <p:cNvPicPr preferRelativeResize="0"/>
          <p:nvPr/>
        </p:nvPicPr>
        <p:blipFill rotWithShape="1">
          <a:blip r:embed="rId5">
            <a:alphaModFix/>
          </a:blip>
          <a:srcRect/>
          <a:stretch/>
        </p:blipFill>
        <p:spPr>
          <a:xfrm>
            <a:off x="6721191" y="1957586"/>
            <a:ext cx="771525"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E6D5-F9D9-E808-C0BF-CE3112ADCB32}"/>
              </a:ext>
            </a:extLst>
          </p:cNvPr>
          <p:cNvSpPr>
            <a:spLocks noGrp="1"/>
          </p:cNvSpPr>
          <p:nvPr>
            <p:ph type="title"/>
          </p:nvPr>
        </p:nvSpPr>
        <p:spPr>
          <a:xfrm>
            <a:off x="2090928" y="333237"/>
            <a:ext cx="6296400" cy="933058"/>
          </a:xfrm>
        </p:spPr>
        <p:txBody>
          <a:bodyPr/>
          <a:lstStyle/>
          <a:p>
            <a:r>
              <a:rPr lang="en-US" sz="2800" dirty="0"/>
              <a:t>1. </a:t>
            </a:r>
            <a:r>
              <a:rPr lang="en-US" sz="2800" dirty="0" err="1"/>
              <a:t>Adicione</a:t>
            </a:r>
            <a:r>
              <a:rPr lang="en-US" sz="2800" dirty="0"/>
              <a:t> um “</a:t>
            </a:r>
            <a:r>
              <a:rPr lang="en-US" sz="2800" dirty="0" err="1"/>
              <a:t>Sobre</a:t>
            </a:r>
            <a:r>
              <a:rPr lang="en-US" sz="2800" dirty="0"/>
              <a:t> </a:t>
            </a:r>
            <a:r>
              <a:rPr lang="en-US" sz="2800" dirty="0" err="1"/>
              <a:t>mim</a:t>
            </a:r>
            <a:r>
              <a:rPr lang="en-US" sz="2800" dirty="0"/>
              <a:t>” e </a:t>
            </a:r>
            <a:r>
              <a:rPr lang="en-US" sz="2800" dirty="0" err="1"/>
              <a:t>suas</a:t>
            </a:r>
            <a:r>
              <a:rPr lang="en-US" sz="2800" dirty="0"/>
              <a:t> redes </a:t>
            </a:r>
            <a:r>
              <a:rPr lang="en-US" sz="2800" dirty="0" err="1"/>
              <a:t>sociais</a:t>
            </a:r>
            <a:endParaRPr lang="es-MX" sz="2800" dirty="0"/>
          </a:p>
        </p:txBody>
      </p:sp>
      <p:sp>
        <p:nvSpPr>
          <p:cNvPr id="3" name="Subtitle 2">
            <a:extLst>
              <a:ext uri="{FF2B5EF4-FFF2-40B4-BE49-F238E27FC236}">
                <a16:creationId xmlns:a16="http://schemas.microsoft.com/office/drawing/2014/main" id="{BA764FA5-9DFE-EDAF-895F-8CE5EF9E4DB7}"/>
              </a:ext>
            </a:extLst>
          </p:cNvPr>
          <p:cNvSpPr>
            <a:spLocks noGrp="1"/>
          </p:cNvSpPr>
          <p:nvPr>
            <p:ph type="subTitle" idx="1"/>
          </p:nvPr>
        </p:nvSpPr>
        <p:spPr>
          <a:xfrm>
            <a:off x="2055710" y="1626127"/>
            <a:ext cx="6300300" cy="320100"/>
          </a:xfrm>
        </p:spPr>
        <p:txBody>
          <a:bodyPr/>
          <a:lstStyle/>
          <a:p>
            <a:r>
              <a:rPr lang="en-US" dirty="0" err="1"/>
              <a:t>Dentro</a:t>
            </a:r>
            <a:r>
              <a:rPr lang="en-US" dirty="0"/>
              <a:t> do </a:t>
            </a:r>
            <a:r>
              <a:rPr lang="en-US" dirty="0" err="1"/>
              <a:t>App.jsx</a:t>
            </a:r>
            <a:r>
              <a:rPr lang="en-US" dirty="0"/>
              <a:t> </a:t>
            </a:r>
            <a:r>
              <a:rPr lang="en-US" dirty="0" err="1"/>
              <a:t>você</a:t>
            </a:r>
            <a:r>
              <a:rPr lang="en-US" dirty="0"/>
              <a:t> </a:t>
            </a:r>
            <a:r>
              <a:rPr lang="en-US" dirty="0" err="1"/>
              <a:t>notará</a:t>
            </a:r>
            <a:r>
              <a:rPr lang="en-US" dirty="0"/>
              <a:t> a </a:t>
            </a:r>
            <a:r>
              <a:rPr lang="en-US" dirty="0" err="1"/>
              <a:t>variável</a:t>
            </a:r>
            <a:r>
              <a:rPr lang="en-US" dirty="0"/>
              <a:t> </a:t>
            </a:r>
            <a:r>
              <a:rPr lang="en-US" dirty="0" err="1"/>
              <a:t>siteProps</a:t>
            </a:r>
            <a:r>
              <a:rPr lang="en-US" dirty="0"/>
              <a:t>. </a:t>
            </a:r>
            <a:endParaRPr lang="es-MX" dirty="0"/>
          </a:p>
        </p:txBody>
      </p:sp>
      <p:pic>
        <p:nvPicPr>
          <p:cNvPr id="4" name="Google Shape;1370;p119">
            <a:extLst>
              <a:ext uri="{FF2B5EF4-FFF2-40B4-BE49-F238E27FC236}">
                <a16:creationId xmlns:a16="http://schemas.microsoft.com/office/drawing/2014/main" id="{E05B8873-BB56-D3EE-E558-93807F009EC3}"/>
              </a:ext>
            </a:extLst>
          </p:cNvPr>
          <p:cNvPicPr preferRelativeResize="0"/>
          <p:nvPr/>
        </p:nvPicPr>
        <p:blipFill>
          <a:blip r:embed="rId3">
            <a:alphaModFix/>
          </a:blip>
          <a:stretch>
            <a:fillRect/>
          </a:stretch>
        </p:blipFill>
        <p:spPr>
          <a:xfrm>
            <a:off x="752481" y="2200275"/>
            <a:ext cx="914400" cy="742950"/>
          </a:xfrm>
          <a:prstGeom prst="rect">
            <a:avLst/>
          </a:prstGeom>
          <a:noFill/>
          <a:ln>
            <a:noFill/>
          </a:ln>
        </p:spPr>
      </p:pic>
      <p:grpSp>
        <p:nvGrpSpPr>
          <p:cNvPr id="16" name="Group 15">
            <a:extLst>
              <a:ext uri="{FF2B5EF4-FFF2-40B4-BE49-F238E27FC236}">
                <a16:creationId xmlns:a16="http://schemas.microsoft.com/office/drawing/2014/main" id="{CFE22815-3FE2-1F50-EC87-37E7065847BB}"/>
              </a:ext>
            </a:extLst>
          </p:cNvPr>
          <p:cNvGrpSpPr/>
          <p:nvPr/>
        </p:nvGrpSpPr>
        <p:grpSpPr>
          <a:xfrm>
            <a:off x="3555410" y="744324"/>
            <a:ext cx="9201755" cy="5143500"/>
            <a:chOff x="3212510" y="509374"/>
            <a:chExt cx="9201755" cy="5143500"/>
          </a:xfrm>
        </p:grpSpPr>
        <p:pic>
          <p:nvPicPr>
            <p:cNvPr id="12" name="Google Shape;5588;p277">
              <a:extLst>
                <a:ext uri="{FF2B5EF4-FFF2-40B4-BE49-F238E27FC236}">
                  <a16:creationId xmlns:a16="http://schemas.microsoft.com/office/drawing/2014/main" id="{05173C45-028E-52B4-89C3-7D9E255CAD76}"/>
                </a:ext>
              </a:extLst>
            </p:cNvPr>
            <p:cNvPicPr preferRelativeResize="0"/>
            <p:nvPr/>
          </p:nvPicPr>
          <p:blipFill rotWithShape="1">
            <a:blip r:embed="rId4">
              <a:alphaModFix/>
            </a:blip>
            <a:srcRect/>
            <a:stretch/>
          </p:blipFill>
          <p:spPr>
            <a:xfrm>
              <a:off x="3212510" y="509374"/>
              <a:ext cx="5143500" cy="5143500"/>
            </a:xfrm>
            <a:prstGeom prst="rect">
              <a:avLst/>
            </a:prstGeom>
            <a:noFill/>
            <a:ln>
              <a:noFill/>
            </a:ln>
          </p:spPr>
        </p:pic>
        <p:sp>
          <p:nvSpPr>
            <p:cNvPr id="9" name="Google Shape;5589;p277">
              <a:extLst>
                <a:ext uri="{FF2B5EF4-FFF2-40B4-BE49-F238E27FC236}">
                  <a16:creationId xmlns:a16="http://schemas.microsoft.com/office/drawing/2014/main" id="{D97496D9-8085-7EC3-C64B-06F6A14A871B}"/>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DEC276B6-2855-A796-C0CA-4DA6E9705C9B}"/>
                </a:ext>
              </a:extLst>
            </p:cNvPr>
            <p:cNvPicPr preferRelativeResize="0"/>
            <p:nvPr/>
          </p:nvPicPr>
          <p:blipFill rotWithShape="1">
            <a:blip r:embed="rId5">
              <a:alphaModFix/>
            </a:blip>
            <a:srcRect/>
            <a:stretch/>
          </p:blipFill>
          <p:spPr>
            <a:xfrm>
              <a:off x="5604446" y="2248444"/>
              <a:ext cx="6809819" cy="284335"/>
            </a:xfrm>
            <a:prstGeom prst="rect">
              <a:avLst/>
            </a:prstGeom>
            <a:noFill/>
            <a:ln>
              <a:noFill/>
            </a:ln>
          </p:spPr>
        </p:pic>
      </p:grpSp>
      <p:pic>
        <p:nvPicPr>
          <p:cNvPr id="14" name="Picture 13">
            <a:extLst>
              <a:ext uri="{FF2B5EF4-FFF2-40B4-BE49-F238E27FC236}">
                <a16:creationId xmlns:a16="http://schemas.microsoft.com/office/drawing/2014/main" id="{21D591CE-72AE-F8B5-06C8-35C6FE138ED3}"/>
              </a:ext>
            </a:extLst>
          </p:cNvPr>
          <p:cNvPicPr>
            <a:picLocks noChangeAspect="1"/>
          </p:cNvPicPr>
          <p:nvPr/>
        </p:nvPicPr>
        <p:blipFill>
          <a:blip r:embed="rId6"/>
          <a:stretch>
            <a:fillRect/>
          </a:stretch>
        </p:blipFill>
        <p:spPr>
          <a:xfrm>
            <a:off x="5960171" y="2737218"/>
            <a:ext cx="3543444" cy="2469819"/>
          </a:xfrm>
          <a:prstGeom prst="rect">
            <a:avLst/>
          </a:prstGeom>
        </p:spPr>
      </p:pic>
    </p:spTree>
    <p:extLst>
      <p:ext uri="{BB962C8B-B14F-4D97-AF65-F5344CB8AC3E}">
        <p14:creationId xmlns:p14="http://schemas.microsoft.com/office/powerpoint/2010/main" val="358363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320A-5A02-931F-0C9B-5F7566D7FE9F}"/>
              </a:ext>
            </a:extLst>
          </p:cNvPr>
          <p:cNvSpPr>
            <a:spLocks noGrp="1"/>
          </p:cNvSpPr>
          <p:nvPr>
            <p:ph type="title"/>
          </p:nvPr>
        </p:nvSpPr>
        <p:spPr>
          <a:xfrm>
            <a:off x="2090928" y="471932"/>
            <a:ext cx="6296400" cy="595200"/>
          </a:xfrm>
        </p:spPr>
        <p:txBody>
          <a:bodyPr/>
          <a:lstStyle/>
          <a:p>
            <a:r>
              <a:rPr lang="es-MX" dirty="0"/>
              <a:t>2. </a:t>
            </a:r>
            <a:r>
              <a:rPr lang="es-MX" dirty="0" err="1"/>
              <a:t>Atualize</a:t>
            </a:r>
            <a:r>
              <a:rPr lang="es-MX" dirty="0"/>
              <a:t> </a:t>
            </a:r>
            <a:r>
              <a:rPr lang="es-MX" dirty="0" err="1"/>
              <a:t>imagens</a:t>
            </a:r>
            <a:endParaRPr lang="es-MX" dirty="0"/>
          </a:p>
        </p:txBody>
      </p:sp>
      <p:sp>
        <p:nvSpPr>
          <p:cNvPr id="3" name="Subtitle 2">
            <a:extLst>
              <a:ext uri="{FF2B5EF4-FFF2-40B4-BE49-F238E27FC236}">
                <a16:creationId xmlns:a16="http://schemas.microsoft.com/office/drawing/2014/main" id="{9DD2BE6F-15E1-8D58-DF08-445D8E8B9818}"/>
              </a:ext>
            </a:extLst>
          </p:cNvPr>
          <p:cNvSpPr>
            <a:spLocks noGrp="1"/>
          </p:cNvSpPr>
          <p:nvPr>
            <p:ph type="subTitle" idx="1"/>
          </p:nvPr>
        </p:nvSpPr>
        <p:spPr>
          <a:xfrm>
            <a:off x="2090928" y="1264050"/>
            <a:ext cx="6300300" cy="320100"/>
          </a:xfrm>
        </p:spPr>
        <p:txBody>
          <a:bodyPr/>
          <a:lstStyle/>
          <a:p>
            <a:r>
              <a:rPr lang="es-MX" err="1"/>
              <a:t>Home.jsx</a:t>
            </a:r>
            <a:endParaRPr lang="es-MX"/>
          </a:p>
        </p:txBody>
      </p:sp>
      <p:pic>
        <p:nvPicPr>
          <p:cNvPr id="4" name="Google Shape;1371;p119">
            <a:extLst>
              <a:ext uri="{FF2B5EF4-FFF2-40B4-BE49-F238E27FC236}">
                <a16:creationId xmlns:a16="http://schemas.microsoft.com/office/drawing/2014/main" id="{2AC50964-3043-34B7-3BB2-9839D847F332}"/>
              </a:ext>
            </a:extLst>
          </p:cNvPr>
          <p:cNvPicPr preferRelativeResize="0"/>
          <p:nvPr/>
        </p:nvPicPr>
        <p:blipFill rotWithShape="1">
          <a:blip r:embed="rId3">
            <a:alphaModFix/>
          </a:blip>
          <a:srcRect/>
          <a:stretch/>
        </p:blipFill>
        <p:spPr>
          <a:xfrm>
            <a:off x="799840" y="2188179"/>
            <a:ext cx="771526" cy="767141"/>
          </a:xfrm>
          <a:prstGeom prst="rect">
            <a:avLst/>
          </a:prstGeom>
          <a:noFill/>
          <a:ln>
            <a:noFill/>
          </a:ln>
        </p:spPr>
      </p:pic>
      <p:sp>
        <p:nvSpPr>
          <p:cNvPr id="5" name="Subtitle 2">
            <a:extLst>
              <a:ext uri="{FF2B5EF4-FFF2-40B4-BE49-F238E27FC236}">
                <a16:creationId xmlns:a16="http://schemas.microsoft.com/office/drawing/2014/main" id="{D474E565-ADB8-19C3-C70A-28680D2EFAD5}"/>
              </a:ext>
            </a:extLst>
          </p:cNvPr>
          <p:cNvSpPr txBox="1">
            <a:spLocks/>
          </p:cNvSpPr>
          <p:nvPr/>
        </p:nvSpPr>
        <p:spPr>
          <a:xfrm>
            <a:off x="2090928" y="3462540"/>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Portfolio.jsx</a:t>
            </a:r>
            <a:endParaRPr lang="es-MX"/>
          </a:p>
        </p:txBody>
      </p:sp>
      <p:sp>
        <p:nvSpPr>
          <p:cNvPr id="6" name="Subtitle 2">
            <a:extLst>
              <a:ext uri="{FF2B5EF4-FFF2-40B4-BE49-F238E27FC236}">
                <a16:creationId xmlns:a16="http://schemas.microsoft.com/office/drawing/2014/main" id="{5C517750-616B-5E81-3D72-7D4F4BCA6536}"/>
              </a:ext>
            </a:extLst>
          </p:cNvPr>
          <p:cNvSpPr txBox="1">
            <a:spLocks/>
          </p:cNvSpPr>
          <p:nvPr/>
        </p:nvSpPr>
        <p:spPr>
          <a:xfrm>
            <a:off x="2090928" y="2363295"/>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About.jsx</a:t>
            </a:r>
            <a:endParaRPr lang="es-MX"/>
          </a:p>
        </p:txBody>
      </p:sp>
      <p:pic>
        <p:nvPicPr>
          <p:cNvPr id="8" name="Picture 7">
            <a:extLst>
              <a:ext uri="{FF2B5EF4-FFF2-40B4-BE49-F238E27FC236}">
                <a16:creationId xmlns:a16="http://schemas.microsoft.com/office/drawing/2014/main" id="{9E832EFA-34E8-1367-3F2C-AD961BFDAC6F}"/>
              </a:ext>
            </a:extLst>
          </p:cNvPr>
          <p:cNvPicPr>
            <a:picLocks noChangeAspect="1"/>
          </p:cNvPicPr>
          <p:nvPr/>
        </p:nvPicPr>
        <p:blipFill>
          <a:blip r:embed="rId4"/>
          <a:stretch>
            <a:fillRect/>
          </a:stretch>
        </p:blipFill>
        <p:spPr>
          <a:xfrm>
            <a:off x="2139822" y="1765103"/>
            <a:ext cx="4978656" cy="406421"/>
          </a:xfrm>
          <a:prstGeom prst="rect">
            <a:avLst/>
          </a:prstGeom>
        </p:spPr>
      </p:pic>
      <p:pic>
        <p:nvPicPr>
          <p:cNvPr id="10" name="Picture 9">
            <a:extLst>
              <a:ext uri="{FF2B5EF4-FFF2-40B4-BE49-F238E27FC236}">
                <a16:creationId xmlns:a16="http://schemas.microsoft.com/office/drawing/2014/main" id="{7AB15433-712A-DC0A-FC2A-56B1BB7E3B1D}"/>
              </a:ext>
            </a:extLst>
          </p:cNvPr>
          <p:cNvPicPr>
            <a:picLocks noChangeAspect="1"/>
          </p:cNvPicPr>
          <p:nvPr/>
        </p:nvPicPr>
        <p:blipFill>
          <a:blip r:embed="rId5"/>
          <a:stretch>
            <a:fillRect/>
          </a:stretch>
        </p:blipFill>
        <p:spPr>
          <a:xfrm>
            <a:off x="2139822" y="2858511"/>
            <a:ext cx="4407126" cy="361969"/>
          </a:xfrm>
          <a:prstGeom prst="rect">
            <a:avLst/>
          </a:prstGeom>
        </p:spPr>
      </p:pic>
      <p:pic>
        <p:nvPicPr>
          <p:cNvPr id="12" name="Picture 11">
            <a:extLst>
              <a:ext uri="{FF2B5EF4-FFF2-40B4-BE49-F238E27FC236}">
                <a16:creationId xmlns:a16="http://schemas.microsoft.com/office/drawing/2014/main" id="{8EE48BE1-2478-D985-2B8F-6425885C6A72}"/>
              </a:ext>
            </a:extLst>
          </p:cNvPr>
          <p:cNvPicPr>
            <a:picLocks noChangeAspect="1"/>
          </p:cNvPicPr>
          <p:nvPr/>
        </p:nvPicPr>
        <p:blipFill>
          <a:blip r:embed="rId6"/>
          <a:stretch>
            <a:fillRect/>
          </a:stretch>
        </p:blipFill>
        <p:spPr>
          <a:xfrm>
            <a:off x="2139822" y="4024700"/>
            <a:ext cx="4978656" cy="349268"/>
          </a:xfrm>
          <a:prstGeom prst="rect">
            <a:avLst/>
          </a:prstGeom>
        </p:spPr>
      </p:pic>
    </p:spTree>
    <p:extLst>
      <p:ext uri="{BB962C8B-B14F-4D97-AF65-F5344CB8AC3E}">
        <p14:creationId xmlns:p14="http://schemas.microsoft.com/office/powerpoint/2010/main" val="315843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90408C-FF2D-6417-6241-E4F079556813}"/>
              </a:ext>
            </a:extLst>
          </p:cNvPr>
          <p:cNvGrpSpPr/>
          <p:nvPr/>
        </p:nvGrpSpPr>
        <p:grpSpPr>
          <a:xfrm>
            <a:off x="2014337" y="1495553"/>
            <a:ext cx="9842757" cy="6135474"/>
            <a:chOff x="3488688" y="1917505"/>
            <a:chExt cx="8925577" cy="5143500"/>
          </a:xfrm>
        </p:grpSpPr>
        <p:pic>
          <p:nvPicPr>
            <p:cNvPr id="11" name="Google Shape;5588;p277">
              <a:extLst>
                <a:ext uri="{FF2B5EF4-FFF2-40B4-BE49-F238E27FC236}">
                  <a16:creationId xmlns:a16="http://schemas.microsoft.com/office/drawing/2014/main" id="{54704153-9AF7-B52B-197A-4B7C97C6AA49}"/>
                </a:ext>
              </a:extLst>
            </p:cNvPr>
            <p:cNvPicPr preferRelativeResize="0"/>
            <p:nvPr/>
          </p:nvPicPr>
          <p:blipFill rotWithShape="1">
            <a:blip r:embed="rId3">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033BC159-A2B0-EA86-02B1-440FBDDD41A3}"/>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F06AC0AB-781E-C90E-6B53-99E941D6A008}"/>
                </a:ext>
              </a:extLst>
            </p:cNvPr>
            <p:cNvPicPr preferRelativeResize="0"/>
            <p:nvPr/>
          </p:nvPicPr>
          <p:blipFill rotWithShape="1">
            <a:blip r:embed="rId4">
              <a:alphaModFix/>
            </a:blip>
            <a:srcRect/>
            <a:stretch/>
          </p:blipFill>
          <p:spPr>
            <a:xfrm>
              <a:off x="5604446" y="2248444"/>
              <a:ext cx="6809819" cy="284335"/>
            </a:xfrm>
            <a:prstGeom prst="rect">
              <a:avLst/>
            </a:prstGeom>
            <a:noFill/>
            <a:ln>
              <a:noFill/>
            </a:ln>
          </p:spPr>
        </p:pic>
      </p:grpSp>
      <p:sp>
        <p:nvSpPr>
          <p:cNvPr id="2" name="Title 1">
            <a:extLst>
              <a:ext uri="{FF2B5EF4-FFF2-40B4-BE49-F238E27FC236}">
                <a16:creationId xmlns:a16="http://schemas.microsoft.com/office/drawing/2014/main" id="{0C6EAEEB-A7C3-FDDC-8C56-DCBC070BEE1A}"/>
              </a:ext>
            </a:extLst>
          </p:cNvPr>
          <p:cNvSpPr>
            <a:spLocks noGrp="1"/>
          </p:cNvSpPr>
          <p:nvPr>
            <p:ph type="title"/>
          </p:nvPr>
        </p:nvSpPr>
        <p:spPr>
          <a:xfrm>
            <a:off x="2094828" y="416120"/>
            <a:ext cx="6296400" cy="595200"/>
          </a:xfrm>
        </p:spPr>
        <p:txBody>
          <a:bodyPr/>
          <a:lstStyle/>
          <a:p>
            <a:r>
              <a:rPr lang="es-MX" sz="3200" dirty="0"/>
              <a:t>3. </a:t>
            </a:r>
            <a:r>
              <a:rPr lang="en-US" sz="3200" dirty="0" err="1"/>
              <a:t>Adicione</a:t>
            </a:r>
            <a:r>
              <a:rPr lang="en-US" sz="3200" dirty="0"/>
              <a:t> </a:t>
            </a:r>
            <a:r>
              <a:rPr lang="en-US" sz="3200" dirty="0" err="1"/>
              <a:t>projetos</a:t>
            </a:r>
            <a:r>
              <a:rPr lang="en-US" sz="3200" dirty="0"/>
              <a:t> que </a:t>
            </a:r>
            <a:r>
              <a:rPr lang="en-US" sz="3200" dirty="0" err="1"/>
              <a:t>você</a:t>
            </a:r>
            <a:r>
              <a:rPr lang="en-US" sz="3200" dirty="0"/>
              <a:t> </a:t>
            </a:r>
            <a:r>
              <a:rPr lang="en-US" sz="3200" dirty="0" err="1"/>
              <a:t>trabalhou</a:t>
            </a:r>
            <a:endParaRPr lang="es-MX" sz="3200" dirty="0"/>
          </a:p>
        </p:txBody>
      </p:sp>
      <p:sp>
        <p:nvSpPr>
          <p:cNvPr id="3" name="Subtitle 2">
            <a:extLst>
              <a:ext uri="{FF2B5EF4-FFF2-40B4-BE49-F238E27FC236}">
                <a16:creationId xmlns:a16="http://schemas.microsoft.com/office/drawing/2014/main" id="{E98DA26A-1D06-A9CC-1DE4-7519F6322F91}"/>
              </a:ext>
            </a:extLst>
          </p:cNvPr>
          <p:cNvSpPr>
            <a:spLocks noGrp="1"/>
          </p:cNvSpPr>
          <p:nvPr>
            <p:ph type="subTitle" idx="1"/>
          </p:nvPr>
        </p:nvSpPr>
        <p:spPr>
          <a:xfrm>
            <a:off x="2094828" y="1015762"/>
            <a:ext cx="6300300" cy="320100"/>
          </a:xfrm>
        </p:spPr>
        <p:txBody>
          <a:bodyPr/>
          <a:lstStyle/>
          <a:p>
            <a:r>
              <a:rPr lang="en-US" sz="1400" dirty="0" err="1"/>
              <a:t>Vá</a:t>
            </a:r>
            <a:r>
              <a:rPr lang="en-US" sz="1400" dirty="0"/>
              <a:t> </a:t>
            </a:r>
            <a:r>
              <a:rPr lang="en-US" sz="1400" dirty="0" err="1"/>
              <a:t>ao</a:t>
            </a:r>
            <a:r>
              <a:rPr lang="en-US" sz="1400" dirty="0"/>
              <a:t> </a:t>
            </a:r>
            <a:r>
              <a:rPr lang="en-US" sz="1400" dirty="0" err="1"/>
              <a:t>Portfolio.jsx</a:t>
            </a:r>
            <a:r>
              <a:rPr lang="en-US" sz="1400" dirty="0"/>
              <a:t> para a </a:t>
            </a:r>
            <a:r>
              <a:rPr lang="en-US" sz="1400" dirty="0" err="1"/>
              <a:t>variável</a:t>
            </a:r>
            <a:r>
              <a:rPr lang="en-US" sz="1400" dirty="0"/>
              <a:t> </a:t>
            </a:r>
            <a:r>
              <a:rPr lang="en-US" sz="1400" dirty="0" err="1"/>
              <a:t>projectList</a:t>
            </a:r>
            <a:r>
              <a:rPr lang="en-US" sz="1400" dirty="0"/>
              <a:t>. </a:t>
            </a:r>
          </a:p>
          <a:p>
            <a:r>
              <a:rPr lang="en-US" sz="1400" dirty="0" err="1"/>
              <a:t>Isso</a:t>
            </a:r>
            <a:r>
              <a:rPr lang="en-US" sz="1400" dirty="0"/>
              <a:t> é um JavaScript array de </a:t>
            </a:r>
            <a:r>
              <a:rPr lang="en-US" sz="1400" dirty="0" err="1"/>
              <a:t>objetos</a:t>
            </a:r>
            <a:r>
              <a:rPr lang="en-US" sz="1400" dirty="0"/>
              <a:t>. </a:t>
            </a:r>
            <a:r>
              <a:rPr lang="en-US" sz="1400" dirty="0" err="1"/>
              <a:t>Cada</a:t>
            </a:r>
            <a:r>
              <a:rPr lang="en-US" sz="1400" dirty="0"/>
              <a:t> item que </a:t>
            </a:r>
            <a:r>
              <a:rPr lang="en-US" sz="1400" dirty="0" err="1"/>
              <a:t>você</a:t>
            </a:r>
            <a:r>
              <a:rPr lang="en-US" sz="1400" dirty="0"/>
              <a:t> </a:t>
            </a:r>
            <a:r>
              <a:rPr lang="en-US" sz="1400" dirty="0" err="1"/>
              <a:t>quer</a:t>
            </a:r>
            <a:r>
              <a:rPr lang="en-US" sz="1400" dirty="0"/>
              <a:t> </a:t>
            </a:r>
            <a:r>
              <a:rPr lang="en-US" sz="1400" dirty="0" err="1"/>
              <a:t>destacar</a:t>
            </a:r>
            <a:r>
              <a:rPr lang="en-US" sz="1400" dirty="0"/>
              <a:t> </a:t>
            </a:r>
            <a:r>
              <a:rPr lang="en-US" sz="1400" dirty="0" err="1"/>
              <a:t>precisa</a:t>
            </a:r>
            <a:r>
              <a:rPr lang="en-US" sz="1400" dirty="0"/>
              <a:t> de: </a:t>
            </a:r>
            <a:r>
              <a:rPr lang="en-US" sz="1400" dirty="0" err="1"/>
              <a:t>titulo</a:t>
            </a:r>
            <a:r>
              <a:rPr lang="en-US" sz="1400" dirty="0"/>
              <a:t>, </a:t>
            </a:r>
            <a:r>
              <a:rPr lang="en-US" sz="1400" dirty="0" err="1"/>
              <a:t>descrição</a:t>
            </a:r>
            <a:r>
              <a:rPr lang="en-US" sz="1400" dirty="0"/>
              <a:t> and URL.</a:t>
            </a:r>
          </a:p>
          <a:p>
            <a:endParaRPr lang="es-MX" sz="1400" dirty="0"/>
          </a:p>
        </p:txBody>
      </p:sp>
      <p:pic>
        <p:nvPicPr>
          <p:cNvPr id="4" name="Google Shape;1372;p119">
            <a:extLst>
              <a:ext uri="{FF2B5EF4-FFF2-40B4-BE49-F238E27FC236}">
                <a16:creationId xmlns:a16="http://schemas.microsoft.com/office/drawing/2014/main" id="{06F2C4FE-DB80-3B39-2E67-CED5DD196235}"/>
              </a:ext>
            </a:extLst>
          </p:cNvPr>
          <p:cNvPicPr preferRelativeResize="0"/>
          <p:nvPr/>
        </p:nvPicPr>
        <p:blipFill rotWithShape="1">
          <a:blip r:embed="rId5">
            <a:alphaModFix/>
          </a:blip>
          <a:srcRect/>
          <a:stretch/>
        </p:blipFill>
        <p:spPr>
          <a:xfrm>
            <a:off x="834741" y="2185987"/>
            <a:ext cx="771525" cy="771525"/>
          </a:xfrm>
          <a:prstGeom prst="rect">
            <a:avLst/>
          </a:prstGeom>
          <a:noFill/>
          <a:ln>
            <a:noFill/>
          </a:ln>
        </p:spPr>
      </p:pic>
      <p:pic>
        <p:nvPicPr>
          <p:cNvPr id="8" name="Picture 7">
            <a:extLst>
              <a:ext uri="{FF2B5EF4-FFF2-40B4-BE49-F238E27FC236}">
                <a16:creationId xmlns:a16="http://schemas.microsoft.com/office/drawing/2014/main" id="{7B285472-A445-F311-19F4-8F038F2267FA}"/>
              </a:ext>
            </a:extLst>
          </p:cNvPr>
          <p:cNvPicPr>
            <a:picLocks noChangeAspect="1"/>
          </p:cNvPicPr>
          <p:nvPr/>
        </p:nvPicPr>
        <p:blipFill>
          <a:blip r:embed="rId6"/>
          <a:stretch>
            <a:fillRect/>
          </a:stretch>
        </p:blipFill>
        <p:spPr>
          <a:xfrm>
            <a:off x="4379071" y="2189467"/>
            <a:ext cx="4808733" cy="2954033"/>
          </a:xfrm>
          <a:prstGeom prst="rect">
            <a:avLst/>
          </a:prstGeom>
        </p:spPr>
      </p:pic>
    </p:spTree>
    <p:extLst>
      <p:ext uri="{BB962C8B-B14F-4D97-AF65-F5344CB8AC3E}">
        <p14:creationId xmlns:p14="http://schemas.microsoft.com/office/powerpoint/2010/main" val="391492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23"/>
          <p:cNvSpPr txBox="1">
            <a:spLocks noGrp="1"/>
          </p:cNvSpPr>
          <p:nvPr>
            <p:ph type="title"/>
          </p:nvPr>
        </p:nvSpPr>
        <p:spPr>
          <a:xfrm>
            <a:off x="457200" y="512600"/>
            <a:ext cx="7115100" cy="36831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US" sz="3600" dirty="0"/>
              <a:t> </a:t>
            </a:r>
            <a:r>
              <a:rPr lang="en-US" sz="3200" dirty="0" err="1"/>
              <a:t>Dê</a:t>
            </a:r>
            <a:r>
              <a:rPr lang="en-US" sz="3200" dirty="0"/>
              <a:t> deploy </a:t>
            </a:r>
            <a:r>
              <a:rPr lang="en-US" sz="3200" dirty="0" err="1"/>
              <a:t>em</a:t>
            </a:r>
            <a:r>
              <a:rPr lang="en-US" sz="3200" dirty="0"/>
              <a:t> </a:t>
            </a:r>
            <a:r>
              <a:rPr lang="en-US" sz="3200" dirty="0" err="1"/>
              <a:t>sua</a:t>
            </a:r>
            <a:r>
              <a:rPr lang="en-US" sz="3200" dirty="0"/>
              <a:t> </a:t>
            </a:r>
            <a:r>
              <a:rPr lang="en-US" sz="3200" dirty="0" err="1"/>
              <a:t>aplicação</a:t>
            </a:r>
            <a:r>
              <a:rPr lang="en-US" sz="3200" dirty="0"/>
              <a:t> Web</a:t>
            </a:r>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A176-4105-33AD-A41E-43389AB161C5}"/>
              </a:ext>
            </a:extLst>
          </p:cNvPr>
          <p:cNvSpPr>
            <a:spLocks noGrp="1"/>
          </p:cNvSpPr>
          <p:nvPr>
            <p:ph type="title"/>
          </p:nvPr>
        </p:nvSpPr>
        <p:spPr/>
        <p:txBody>
          <a:bodyPr/>
          <a:lstStyle/>
          <a:p>
            <a:r>
              <a:rPr lang="es-MX" dirty="0"/>
              <a:t>Azure </a:t>
            </a:r>
            <a:r>
              <a:rPr lang="es-MX" dirty="0" err="1"/>
              <a:t>Static</a:t>
            </a:r>
            <a:r>
              <a:rPr lang="es-MX" dirty="0"/>
              <a:t> Web Apps</a:t>
            </a:r>
          </a:p>
        </p:txBody>
      </p:sp>
      <p:sp>
        <p:nvSpPr>
          <p:cNvPr id="3" name="Subtitle 2">
            <a:extLst>
              <a:ext uri="{FF2B5EF4-FFF2-40B4-BE49-F238E27FC236}">
                <a16:creationId xmlns:a16="http://schemas.microsoft.com/office/drawing/2014/main" id="{F83801E9-16C1-1335-7959-EF8ED00E4AB8}"/>
              </a:ext>
            </a:extLst>
          </p:cNvPr>
          <p:cNvSpPr>
            <a:spLocks noGrp="1"/>
          </p:cNvSpPr>
          <p:nvPr>
            <p:ph type="subTitle" idx="1"/>
          </p:nvPr>
        </p:nvSpPr>
        <p:spPr>
          <a:xfrm>
            <a:off x="487136" y="3940302"/>
            <a:ext cx="5120700" cy="594300"/>
          </a:xfrm>
        </p:spPr>
        <p:txBody>
          <a:bodyPr/>
          <a:lstStyle/>
          <a:p>
            <a:r>
              <a:rPr lang="es-MX" dirty="0" err="1"/>
              <a:t>Com</a:t>
            </a:r>
            <a:r>
              <a:rPr lang="es-MX" dirty="0"/>
              <a:t> </a:t>
            </a:r>
            <a:r>
              <a:rPr lang="es-MX" dirty="0" err="1"/>
              <a:t>seu</a:t>
            </a:r>
            <a:r>
              <a:rPr lang="es-MX" dirty="0"/>
              <a:t> </a:t>
            </a:r>
            <a:r>
              <a:rPr lang="es-MX" dirty="0" err="1"/>
              <a:t>projeto</a:t>
            </a:r>
            <a:r>
              <a:rPr lang="es-MX" dirty="0"/>
              <a:t> </a:t>
            </a:r>
            <a:r>
              <a:rPr lang="es-MX" dirty="0" err="1"/>
              <a:t>aberto</a:t>
            </a:r>
            <a:r>
              <a:rPr lang="es-MX" dirty="0"/>
              <a:t> no Codespaces, vamos </a:t>
            </a:r>
            <a:r>
              <a:rPr lang="es-MX" dirty="0" err="1"/>
              <a:t>aos</a:t>
            </a:r>
            <a:r>
              <a:rPr lang="es-MX" dirty="0"/>
              <a:t> próximos </a:t>
            </a:r>
            <a:r>
              <a:rPr lang="es-MX" dirty="0" err="1"/>
              <a:t>passos</a:t>
            </a:r>
            <a:endParaRPr lang="es-MX" dirty="0"/>
          </a:p>
        </p:txBody>
      </p:sp>
    </p:spTree>
    <p:extLst>
      <p:ext uri="{BB962C8B-B14F-4D97-AF65-F5344CB8AC3E}">
        <p14:creationId xmlns:p14="http://schemas.microsoft.com/office/powerpoint/2010/main" val="2717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7D8C-9CC1-5597-469E-0C222C9D4D7A}"/>
              </a:ext>
            </a:extLst>
          </p:cNvPr>
          <p:cNvSpPr>
            <a:spLocks noGrp="1"/>
          </p:cNvSpPr>
          <p:nvPr>
            <p:ph type="title"/>
          </p:nvPr>
        </p:nvSpPr>
        <p:spPr/>
        <p:txBody>
          <a:bodyPr/>
          <a:lstStyle/>
          <a:p>
            <a:r>
              <a:rPr lang="es-MX"/>
              <a:t>GitHub Pages</a:t>
            </a:r>
          </a:p>
        </p:txBody>
      </p:sp>
      <p:sp>
        <p:nvSpPr>
          <p:cNvPr id="3" name="Subtitle 2">
            <a:extLst>
              <a:ext uri="{FF2B5EF4-FFF2-40B4-BE49-F238E27FC236}">
                <a16:creationId xmlns:a16="http://schemas.microsoft.com/office/drawing/2014/main" id="{86C27AAF-B07F-7FC6-62F9-C224338DD341}"/>
              </a:ext>
            </a:extLst>
          </p:cNvPr>
          <p:cNvSpPr>
            <a:spLocks noGrp="1"/>
          </p:cNvSpPr>
          <p:nvPr>
            <p:ph type="subTitle" idx="1"/>
          </p:nvPr>
        </p:nvSpPr>
        <p:spPr>
          <a:xfrm>
            <a:off x="487136" y="3851402"/>
            <a:ext cx="5120700" cy="594300"/>
          </a:xfrm>
        </p:spPr>
        <p:txBody>
          <a:bodyPr/>
          <a:lstStyle/>
          <a:p>
            <a:r>
              <a:rPr lang="es-MX" dirty="0" err="1"/>
              <a:t>Com</a:t>
            </a:r>
            <a:r>
              <a:rPr lang="es-MX" dirty="0"/>
              <a:t> </a:t>
            </a:r>
            <a:r>
              <a:rPr lang="es-MX" dirty="0" err="1"/>
              <a:t>seu</a:t>
            </a:r>
            <a:r>
              <a:rPr lang="es-MX" dirty="0"/>
              <a:t> </a:t>
            </a:r>
            <a:r>
              <a:rPr lang="es-MX" dirty="0" err="1"/>
              <a:t>projeto</a:t>
            </a:r>
            <a:r>
              <a:rPr lang="es-MX" dirty="0"/>
              <a:t> </a:t>
            </a:r>
            <a:r>
              <a:rPr lang="es-MX" dirty="0" err="1"/>
              <a:t>aberto</a:t>
            </a:r>
            <a:r>
              <a:rPr lang="es-MX" dirty="0"/>
              <a:t> no Codespaces, vamos </a:t>
            </a:r>
            <a:r>
              <a:rPr lang="es-MX" dirty="0" err="1"/>
              <a:t>aos</a:t>
            </a:r>
            <a:r>
              <a:rPr lang="es-MX" dirty="0"/>
              <a:t> próximos </a:t>
            </a:r>
            <a:r>
              <a:rPr lang="es-MX" dirty="0" err="1"/>
              <a:t>passos</a:t>
            </a:r>
            <a:endParaRPr lang="es-MX" dirty="0"/>
          </a:p>
        </p:txBody>
      </p:sp>
    </p:spTree>
    <p:extLst>
      <p:ext uri="{BB962C8B-B14F-4D97-AF65-F5344CB8AC3E}">
        <p14:creationId xmlns:p14="http://schemas.microsoft.com/office/powerpoint/2010/main" val="42320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EFE4C-7B47-601F-E069-7E21699ED9C4}"/>
              </a:ext>
            </a:extLst>
          </p:cNvPr>
          <p:cNvSpPr>
            <a:spLocks noGrp="1"/>
          </p:cNvSpPr>
          <p:nvPr>
            <p:ph type="pic" idx="2"/>
          </p:nvPr>
        </p:nvSpPr>
        <p:spPr/>
      </p:sp>
      <p:sp>
        <p:nvSpPr>
          <p:cNvPr id="3" name="Title 2">
            <a:extLst>
              <a:ext uri="{FF2B5EF4-FFF2-40B4-BE49-F238E27FC236}">
                <a16:creationId xmlns:a16="http://schemas.microsoft.com/office/drawing/2014/main" id="{E3B893B6-62DC-77D8-68A7-13A1776F3B8C}"/>
              </a:ext>
            </a:extLst>
          </p:cNvPr>
          <p:cNvSpPr>
            <a:spLocks noGrp="1"/>
          </p:cNvSpPr>
          <p:nvPr>
            <p:ph type="title"/>
          </p:nvPr>
        </p:nvSpPr>
        <p:spPr/>
        <p:txBody>
          <a:bodyPr/>
          <a:lstStyle/>
          <a:p>
            <a:endParaRPr lang="es-MX"/>
          </a:p>
        </p:txBody>
      </p:sp>
      <p:sp>
        <p:nvSpPr>
          <p:cNvPr id="4" name="Subtitle 3">
            <a:extLst>
              <a:ext uri="{FF2B5EF4-FFF2-40B4-BE49-F238E27FC236}">
                <a16:creationId xmlns:a16="http://schemas.microsoft.com/office/drawing/2014/main" id="{2AF26048-9EE6-12B3-87BF-8CA79A85152B}"/>
              </a:ext>
            </a:extLst>
          </p:cNvPr>
          <p:cNvSpPr>
            <a:spLocks noGrp="1"/>
          </p:cNvSpPr>
          <p:nvPr>
            <p:ph type="subTitle" idx="1"/>
          </p:nvPr>
        </p:nvSpPr>
        <p:spPr/>
        <p:txBody>
          <a:bodyPr/>
          <a:lstStyle/>
          <a:p>
            <a:endParaRPr lang="es-MX"/>
          </a:p>
        </p:txBody>
      </p:sp>
      <p:sp>
        <p:nvSpPr>
          <p:cNvPr id="5" name="Subtitle 4">
            <a:extLst>
              <a:ext uri="{FF2B5EF4-FFF2-40B4-BE49-F238E27FC236}">
                <a16:creationId xmlns:a16="http://schemas.microsoft.com/office/drawing/2014/main" id="{25587629-E582-5111-B46C-16627BC15CBB}"/>
              </a:ext>
            </a:extLst>
          </p:cNvPr>
          <p:cNvSpPr>
            <a:spLocks noGrp="1"/>
          </p:cNvSpPr>
          <p:nvPr>
            <p:ph type="subTitle" idx="3"/>
          </p:nvPr>
        </p:nvSpPr>
        <p:spPr/>
        <p:txBody>
          <a:bodyPr/>
          <a:lstStyle/>
          <a:p>
            <a:endParaRPr lang="es-MX"/>
          </a:p>
        </p:txBody>
      </p:sp>
    </p:spTree>
    <p:extLst>
      <p:ext uri="{BB962C8B-B14F-4D97-AF65-F5344CB8AC3E}">
        <p14:creationId xmlns:p14="http://schemas.microsoft.com/office/powerpoint/2010/main" val="2739154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E968-D86E-C89B-9094-105299A56C93}"/>
              </a:ext>
            </a:extLst>
          </p:cNvPr>
          <p:cNvSpPr>
            <a:spLocks noGrp="1"/>
          </p:cNvSpPr>
          <p:nvPr>
            <p:ph type="title"/>
          </p:nvPr>
        </p:nvSpPr>
        <p:spPr/>
        <p:txBody>
          <a:bodyPr/>
          <a:lstStyle/>
          <a:p>
            <a:r>
              <a:rPr lang="es-MX" dirty="0"/>
              <a:t>Próximos </a:t>
            </a:r>
            <a:r>
              <a:rPr lang="es-MX" dirty="0" err="1"/>
              <a:t>desafios</a:t>
            </a:r>
            <a:endParaRPr lang="es-MX" dirty="0"/>
          </a:p>
        </p:txBody>
      </p:sp>
      <p:sp>
        <p:nvSpPr>
          <p:cNvPr id="3" name="Subtitle 2">
            <a:extLst>
              <a:ext uri="{FF2B5EF4-FFF2-40B4-BE49-F238E27FC236}">
                <a16:creationId xmlns:a16="http://schemas.microsoft.com/office/drawing/2014/main" id="{A693BF63-FE3B-1038-8106-A7F941FDC81E}"/>
              </a:ext>
            </a:extLst>
          </p:cNvPr>
          <p:cNvSpPr>
            <a:spLocks noGrp="1"/>
          </p:cNvSpPr>
          <p:nvPr>
            <p:ph type="subTitle" idx="1"/>
          </p:nvPr>
        </p:nvSpPr>
        <p:spPr/>
        <p:txBody>
          <a:bodyPr/>
          <a:lstStyle/>
          <a:p>
            <a:r>
              <a:rPr lang="en-US" dirty="0"/>
              <a:t>2. </a:t>
            </a:r>
            <a:r>
              <a:rPr lang="en-US" dirty="0" err="1"/>
              <a:t>Atualize</a:t>
            </a:r>
            <a:r>
              <a:rPr lang="en-US" dirty="0"/>
              <a:t> para “</a:t>
            </a:r>
            <a:r>
              <a:rPr lang="en-US" dirty="0" err="1"/>
              <a:t>rolagem</a:t>
            </a:r>
            <a:r>
              <a:rPr lang="en-US" dirty="0"/>
              <a:t> suave” entre </a:t>
            </a:r>
            <a:r>
              <a:rPr lang="en-US" dirty="0" err="1"/>
              <a:t>seções</a:t>
            </a:r>
            <a:endParaRPr lang="es-MX" dirty="0"/>
          </a:p>
        </p:txBody>
      </p:sp>
      <p:sp>
        <p:nvSpPr>
          <p:cNvPr id="5" name="Subtitle 4">
            <a:extLst>
              <a:ext uri="{FF2B5EF4-FFF2-40B4-BE49-F238E27FC236}">
                <a16:creationId xmlns:a16="http://schemas.microsoft.com/office/drawing/2014/main" id="{34C60853-37A1-4E2A-1F67-6DCD46B67C41}"/>
              </a:ext>
            </a:extLst>
          </p:cNvPr>
          <p:cNvSpPr>
            <a:spLocks noGrp="1"/>
          </p:cNvSpPr>
          <p:nvPr>
            <p:ph type="subTitle" idx="3"/>
          </p:nvPr>
        </p:nvSpPr>
        <p:spPr/>
        <p:txBody>
          <a:bodyPr/>
          <a:lstStyle/>
          <a:p>
            <a:r>
              <a:rPr lang="en-US" dirty="0"/>
              <a:t>4. </a:t>
            </a:r>
            <a:r>
              <a:rPr lang="en-US" dirty="0" err="1"/>
              <a:t>Adicione</a:t>
            </a:r>
            <a:r>
              <a:rPr lang="en-US" dirty="0"/>
              <a:t> </a:t>
            </a:r>
            <a:r>
              <a:rPr lang="en-US" dirty="0" err="1"/>
              <a:t>uma</a:t>
            </a:r>
            <a:r>
              <a:rPr lang="en-US" dirty="0"/>
              <a:t> </a:t>
            </a:r>
            <a:r>
              <a:rPr lang="en-US" dirty="0" err="1"/>
              <a:t>seção</a:t>
            </a:r>
            <a:r>
              <a:rPr lang="en-US" dirty="0"/>
              <a:t> nova</a:t>
            </a:r>
            <a:endParaRPr lang="es-MX" dirty="0"/>
          </a:p>
        </p:txBody>
      </p:sp>
      <p:sp>
        <p:nvSpPr>
          <p:cNvPr id="7" name="Subtitle 6">
            <a:extLst>
              <a:ext uri="{FF2B5EF4-FFF2-40B4-BE49-F238E27FC236}">
                <a16:creationId xmlns:a16="http://schemas.microsoft.com/office/drawing/2014/main" id="{0C61F7F0-297E-21B2-F87F-F4FFC9DC03AD}"/>
              </a:ext>
            </a:extLst>
          </p:cNvPr>
          <p:cNvSpPr>
            <a:spLocks noGrp="1"/>
          </p:cNvSpPr>
          <p:nvPr>
            <p:ph type="subTitle" idx="5"/>
          </p:nvPr>
        </p:nvSpPr>
        <p:spPr>
          <a:xfrm>
            <a:off x="4163900" y="584000"/>
            <a:ext cx="1755600" cy="514550"/>
          </a:xfrm>
        </p:spPr>
        <p:txBody>
          <a:bodyPr/>
          <a:lstStyle/>
          <a:p>
            <a:r>
              <a:rPr lang="es-MX" dirty="0"/>
              <a:t>1. </a:t>
            </a:r>
            <a:r>
              <a:rPr lang="es-MX" dirty="0" err="1"/>
              <a:t>Customise</a:t>
            </a:r>
            <a:r>
              <a:rPr lang="es-MX" dirty="0"/>
              <a:t> </a:t>
            </a:r>
            <a:r>
              <a:rPr lang="es-MX" dirty="0" err="1"/>
              <a:t>seu</a:t>
            </a:r>
            <a:r>
              <a:rPr lang="es-MX" dirty="0"/>
              <a:t> </a:t>
            </a:r>
            <a:r>
              <a:rPr lang="es-MX" dirty="0" err="1"/>
              <a:t>Codespace</a:t>
            </a:r>
            <a:endParaRPr lang="es-MX" dirty="0"/>
          </a:p>
        </p:txBody>
      </p:sp>
      <p:sp>
        <p:nvSpPr>
          <p:cNvPr id="9" name="Subtitle 8">
            <a:extLst>
              <a:ext uri="{FF2B5EF4-FFF2-40B4-BE49-F238E27FC236}">
                <a16:creationId xmlns:a16="http://schemas.microsoft.com/office/drawing/2014/main" id="{7A2B1305-F234-FCEE-EC7D-94FC3A451599}"/>
              </a:ext>
            </a:extLst>
          </p:cNvPr>
          <p:cNvSpPr>
            <a:spLocks noGrp="1"/>
          </p:cNvSpPr>
          <p:nvPr>
            <p:ph type="subTitle" idx="7"/>
          </p:nvPr>
        </p:nvSpPr>
        <p:spPr/>
        <p:txBody>
          <a:bodyPr/>
          <a:lstStyle/>
          <a:p>
            <a:r>
              <a:rPr lang="es-MX" dirty="0"/>
              <a:t>3. Anime a </a:t>
            </a:r>
            <a:r>
              <a:rPr lang="es-MX" dirty="0" err="1"/>
              <a:t>desk</a:t>
            </a:r>
            <a:r>
              <a:rPr lang="es-MX" dirty="0"/>
              <a:t> </a:t>
            </a:r>
            <a:r>
              <a:rPr lang="es-MX" dirty="0" err="1"/>
              <a:t>photo</a:t>
            </a:r>
            <a:endParaRPr lang="es-MX" dirty="0"/>
          </a:p>
        </p:txBody>
      </p:sp>
      <p:sp>
        <p:nvSpPr>
          <p:cNvPr id="10" name="Subtitle 9">
            <a:extLst>
              <a:ext uri="{FF2B5EF4-FFF2-40B4-BE49-F238E27FC236}">
                <a16:creationId xmlns:a16="http://schemas.microsoft.com/office/drawing/2014/main" id="{B38D98D0-ED83-96B5-EA41-DDFDE7353D8E}"/>
              </a:ext>
            </a:extLst>
          </p:cNvPr>
          <p:cNvSpPr>
            <a:spLocks noGrp="1"/>
          </p:cNvSpPr>
          <p:nvPr>
            <p:ph type="subTitle" idx="8"/>
          </p:nvPr>
        </p:nvSpPr>
        <p:spPr>
          <a:xfrm>
            <a:off x="497829" y="3212942"/>
            <a:ext cx="2448571" cy="530400"/>
          </a:xfrm>
        </p:spPr>
        <p:txBody>
          <a:bodyPr/>
          <a:lstStyle/>
          <a:p>
            <a:r>
              <a:rPr lang="es-MX" sz="1600" dirty="0"/>
              <a:t>Siga os </a:t>
            </a:r>
            <a:r>
              <a:rPr lang="es-MX" sz="1600" dirty="0" err="1"/>
              <a:t>passos</a:t>
            </a:r>
            <a:r>
              <a:rPr lang="es-MX" sz="1600" dirty="0"/>
              <a:t>, </a:t>
            </a:r>
            <a:r>
              <a:rPr lang="es-MX" sz="1600" dirty="0" err="1">
                <a:hlinkClick r:id="rId2"/>
              </a:rPr>
              <a:t>aqui</a:t>
            </a:r>
            <a:r>
              <a:rPr lang="es-MX" sz="1600" dirty="0"/>
              <a:t>.</a:t>
            </a:r>
          </a:p>
        </p:txBody>
      </p:sp>
    </p:spTree>
    <p:extLst>
      <p:ext uri="{BB962C8B-B14F-4D97-AF65-F5344CB8AC3E}">
        <p14:creationId xmlns:p14="http://schemas.microsoft.com/office/powerpoint/2010/main" val="160994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5"/>
          <p:cNvSpPr txBox="1">
            <a:spLocks noGrp="1"/>
          </p:cNvSpPr>
          <p:nvPr>
            <p:ph type="subTitle" idx="1"/>
          </p:nvPr>
        </p:nvSpPr>
        <p:spPr>
          <a:xfrm>
            <a:off x="5227320" y="1392131"/>
            <a:ext cx="3429000" cy="292500"/>
          </a:xfrm>
          <a:prstGeom prst="rect">
            <a:avLst/>
          </a:prstGeom>
        </p:spPr>
        <p:txBody>
          <a:bodyPr spcFirstLastPara="1" wrap="square" lIns="91425" tIns="91425" rIns="91425" bIns="91425" anchor="t" anchorCtr="0">
            <a:noAutofit/>
          </a:bodyPr>
          <a:lstStyle/>
          <a:p>
            <a:r>
              <a:rPr lang="es-MX" sz="1800" b="0" i="0" u="none" strike="noStrike" dirty="0" err="1">
                <a:solidFill>
                  <a:srgbClr val="C9D1D9"/>
                </a:solidFill>
                <a:effectLst/>
                <a:latin typeface="+mj-lt"/>
                <a:hlinkClick r:id="rId3"/>
              </a:rPr>
              <a:t>Documentação</a:t>
            </a:r>
            <a:r>
              <a:rPr lang="es-MX" sz="1800" b="0" i="0" u="none" strike="noStrike" dirty="0">
                <a:solidFill>
                  <a:srgbClr val="C9D1D9"/>
                </a:solidFill>
                <a:effectLst/>
                <a:latin typeface="+mj-lt"/>
                <a:hlinkClick r:id="rId3"/>
              </a:rPr>
              <a:t>: GitHub Codespaces</a:t>
            </a:r>
            <a:endParaRPr sz="1800" dirty="0">
              <a:latin typeface="+mj-lt"/>
            </a:endParaRPr>
          </a:p>
        </p:txBody>
      </p:sp>
      <p:sp>
        <p:nvSpPr>
          <p:cNvPr id="1423" name="Google Shape;1423;p125"/>
          <p:cNvSpPr txBox="1">
            <a:spLocks noGrp="1"/>
          </p:cNvSpPr>
          <p:nvPr>
            <p:ph type="subTitle" idx="3"/>
          </p:nvPr>
        </p:nvSpPr>
        <p:spPr>
          <a:xfrm>
            <a:off x="5227320" y="2196803"/>
            <a:ext cx="3429000" cy="292500"/>
          </a:xfrm>
          <a:prstGeom prst="rect">
            <a:avLst/>
          </a:prstGeom>
        </p:spPr>
        <p:txBody>
          <a:bodyPr spcFirstLastPara="1" wrap="square" lIns="91425" tIns="91425" rIns="91425" bIns="91425" anchor="t" anchorCtr="0">
            <a:noAutofit/>
          </a:bodyPr>
          <a:lstStyle/>
          <a:p>
            <a:pPr algn="l"/>
            <a:r>
              <a:rPr lang="es-MX" dirty="0">
                <a:solidFill>
                  <a:srgbClr val="C9D1D9"/>
                </a:solidFill>
                <a:latin typeface="+mj-lt"/>
                <a:hlinkClick r:id="rId4"/>
              </a:rPr>
              <a:t>Use </a:t>
            </a:r>
            <a:r>
              <a:rPr lang="es-MX" dirty="0" err="1">
                <a:solidFill>
                  <a:srgbClr val="C9D1D9"/>
                </a:solidFill>
                <a:latin typeface="+mj-lt"/>
                <a:hlinkClick r:id="rId4"/>
              </a:rPr>
              <a:t>dev</a:t>
            </a:r>
            <a:r>
              <a:rPr lang="es-MX" dirty="0">
                <a:solidFill>
                  <a:srgbClr val="C9D1D9"/>
                </a:solidFill>
                <a:latin typeface="+mj-lt"/>
                <a:hlinkClick r:id="rId4"/>
              </a:rPr>
              <a:t> </a:t>
            </a:r>
            <a:r>
              <a:rPr lang="es-MX" dirty="0" err="1">
                <a:solidFill>
                  <a:srgbClr val="C9D1D9"/>
                </a:solidFill>
                <a:latin typeface="+mj-lt"/>
                <a:hlinkClick r:id="rId4"/>
              </a:rPr>
              <a:t>containers</a:t>
            </a:r>
            <a:r>
              <a:rPr lang="es-MX" dirty="0">
                <a:solidFill>
                  <a:srgbClr val="C9D1D9"/>
                </a:solidFill>
                <a:latin typeface="+mj-lt"/>
                <a:hlinkClick r:id="rId4"/>
              </a:rPr>
              <a:t> loc</a:t>
            </a:r>
            <a:r>
              <a:rPr lang="es-MX" b="0" i="0" u="none" strike="noStrike" dirty="0">
                <a:solidFill>
                  <a:srgbClr val="C9D1D9"/>
                </a:solidFill>
                <a:effectLst/>
                <a:latin typeface="+mj-lt"/>
                <a:hlinkClick r:id="rId4"/>
              </a:rPr>
              <a:t>almente</a:t>
            </a:r>
            <a:endParaRPr lang="es-MX" b="0" i="0" dirty="0">
              <a:solidFill>
                <a:srgbClr val="C9D1D9"/>
              </a:solidFill>
              <a:effectLst/>
              <a:latin typeface="+mj-lt"/>
            </a:endParaRPr>
          </a:p>
        </p:txBody>
      </p:sp>
      <p:sp>
        <p:nvSpPr>
          <p:cNvPr id="1425" name="Google Shape;1425;p125"/>
          <p:cNvSpPr txBox="1">
            <a:spLocks noGrp="1"/>
          </p:cNvSpPr>
          <p:nvPr>
            <p:ph type="subTitle" idx="5"/>
          </p:nvPr>
        </p:nvSpPr>
        <p:spPr>
          <a:xfrm>
            <a:off x="5227320" y="2978231"/>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questions</a:t>
            </a:r>
            <a:endParaRPr/>
          </a:p>
        </p:txBody>
      </p:sp>
      <p:sp>
        <p:nvSpPr>
          <p:cNvPr id="1427" name="Google Shape;1427;p125"/>
          <p:cNvSpPr txBox="1">
            <a:spLocks noGrp="1"/>
          </p:cNvSpPr>
          <p:nvPr>
            <p:ph type="title"/>
          </p:nvPr>
        </p:nvSpPr>
        <p:spPr>
          <a:xfrm>
            <a:off x="487680" y="385191"/>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 dirty="0"/>
              <a:t>Aprenda mais</a:t>
            </a:r>
            <a:endParaRPr dirty="0"/>
          </a:p>
        </p:txBody>
      </p:sp>
      <p:grpSp>
        <p:nvGrpSpPr>
          <p:cNvPr id="14" name="Group 13">
            <a:extLst>
              <a:ext uri="{FF2B5EF4-FFF2-40B4-BE49-F238E27FC236}">
                <a16:creationId xmlns:a16="http://schemas.microsoft.com/office/drawing/2014/main" id="{8AD11F86-7EE1-2384-BECB-0878ACBC25EC}"/>
              </a:ext>
            </a:extLst>
          </p:cNvPr>
          <p:cNvGrpSpPr/>
          <p:nvPr/>
        </p:nvGrpSpPr>
        <p:grpSpPr>
          <a:xfrm>
            <a:off x="-720698" y="2640363"/>
            <a:ext cx="8659046" cy="5172088"/>
            <a:chOff x="-949298" y="3535136"/>
            <a:chExt cx="8659046" cy="5172088"/>
          </a:xfrm>
        </p:grpSpPr>
        <p:grpSp>
          <p:nvGrpSpPr>
            <p:cNvPr id="10" name="Group 9">
              <a:extLst>
                <a:ext uri="{FF2B5EF4-FFF2-40B4-BE49-F238E27FC236}">
                  <a16:creationId xmlns:a16="http://schemas.microsoft.com/office/drawing/2014/main" id="{C5C18E2E-DD5B-979D-9C00-5D988B39C4D2}"/>
                </a:ext>
              </a:extLst>
            </p:cNvPr>
            <p:cNvGrpSpPr/>
            <p:nvPr/>
          </p:nvGrpSpPr>
          <p:grpSpPr>
            <a:xfrm>
              <a:off x="-949298" y="3535136"/>
              <a:ext cx="8659046" cy="5172088"/>
              <a:chOff x="3488688" y="1917505"/>
              <a:chExt cx="8925577" cy="5143500"/>
            </a:xfrm>
          </p:grpSpPr>
          <p:pic>
            <p:nvPicPr>
              <p:cNvPr id="11" name="Google Shape;5588;p277">
                <a:extLst>
                  <a:ext uri="{FF2B5EF4-FFF2-40B4-BE49-F238E27FC236}">
                    <a16:creationId xmlns:a16="http://schemas.microsoft.com/office/drawing/2014/main" id="{05339ABD-5509-E444-5E4A-A7889FD48F19}"/>
                  </a:ext>
                </a:extLst>
              </p:cNvPr>
              <p:cNvPicPr preferRelativeResize="0"/>
              <p:nvPr/>
            </p:nvPicPr>
            <p:blipFill rotWithShape="1">
              <a:blip r:embed="rId5">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3E232411-C6BA-5B7B-54B3-800F7FDB3011}"/>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D9B5F792-42F5-DED9-AD89-E87751EDB753}"/>
                  </a:ext>
                </a:extLst>
              </p:cNvPr>
              <p:cNvPicPr preferRelativeResize="0"/>
              <p:nvPr/>
            </p:nvPicPr>
            <p:blipFill rotWithShape="1">
              <a:blip r:embed="rId6">
                <a:alphaModFix/>
              </a:blip>
              <a:srcRect/>
              <a:stretch/>
            </p:blipFill>
            <p:spPr>
              <a:xfrm>
                <a:off x="5604446" y="2248444"/>
                <a:ext cx="6809819" cy="284335"/>
              </a:xfrm>
              <a:prstGeom prst="rect">
                <a:avLst/>
              </a:prstGeom>
              <a:noFill/>
              <a:ln>
                <a:noFill/>
              </a:ln>
            </p:spPr>
          </p:pic>
        </p:grpSp>
        <p:pic>
          <p:nvPicPr>
            <p:cNvPr id="2052" name="Picture 4" descr="Web application started on port 1234">
              <a:extLst>
                <a:ext uri="{FF2B5EF4-FFF2-40B4-BE49-F238E27FC236}">
                  <a16:creationId xmlns:a16="http://schemas.microsoft.com/office/drawing/2014/main" id="{4D70905A-CD23-F84D-336D-7C02CF918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146" y="4161006"/>
              <a:ext cx="6542736" cy="218328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0E3B-7466-C2DC-6354-C2D2FFDA38DA}"/>
              </a:ext>
            </a:extLst>
          </p:cNvPr>
          <p:cNvSpPr>
            <a:spLocks noGrp="1"/>
          </p:cNvSpPr>
          <p:nvPr>
            <p:ph type="title"/>
          </p:nvPr>
        </p:nvSpPr>
        <p:spPr/>
        <p:txBody>
          <a:bodyPr/>
          <a:lstStyle/>
          <a:p>
            <a:r>
              <a:rPr lang="en-US" dirty="0" err="1"/>
              <a:t>Achou</a:t>
            </a:r>
            <a:r>
              <a:rPr lang="en-US" dirty="0"/>
              <a:t> um </a:t>
            </a:r>
            <a:r>
              <a:rPr lang="en-US" dirty="0" err="1"/>
              <a:t>problema</a:t>
            </a:r>
            <a:r>
              <a:rPr lang="en-US" dirty="0"/>
              <a:t> </a:t>
            </a:r>
            <a:r>
              <a:rPr lang="en-US" dirty="0" err="1"/>
              <a:t>ou</a:t>
            </a:r>
            <a:r>
              <a:rPr lang="en-US" dirty="0"/>
              <a:t> </a:t>
            </a:r>
            <a:r>
              <a:rPr lang="en-US" dirty="0" err="1"/>
              <a:t>tem</a:t>
            </a:r>
            <a:r>
              <a:rPr lang="en-US" dirty="0"/>
              <a:t> </a:t>
            </a:r>
            <a:r>
              <a:rPr lang="en-US" dirty="0" err="1"/>
              <a:t>uma</a:t>
            </a:r>
            <a:r>
              <a:rPr lang="en-US" dirty="0"/>
              <a:t> </a:t>
            </a:r>
            <a:r>
              <a:rPr lang="en-US" dirty="0" err="1"/>
              <a:t>sugestão</a:t>
            </a:r>
            <a:r>
              <a:rPr lang="en-US" dirty="0"/>
              <a:t>?</a:t>
            </a:r>
            <a:endParaRPr lang="es-MX" dirty="0"/>
          </a:p>
        </p:txBody>
      </p:sp>
      <p:sp>
        <p:nvSpPr>
          <p:cNvPr id="3" name="Subtitle 2">
            <a:extLst>
              <a:ext uri="{FF2B5EF4-FFF2-40B4-BE49-F238E27FC236}">
                <a16:creationId xmlns:a16="http://schemas.microsoft.com/office/drawing/2014/main" id="{7DE01D20-3791-DC64-45B0-3779556C53B1}"/>
              </a:ext>
            </a:extLst>
          </p:cNvPr>
          <p:cNvSpPr>
            <a:spLocks noGrp="1"/>
          </p:cNvSpPr>
          <p:nvPr>
            <p:ph type="subTitle" idx="1"/>
          </p:nvPr>
        </p:nvSpPr>
        <p:spPr>
          <a:xfrm>
            <a:off x="487135" y="3779738"/>
            <a:ext cx="6297385" cy="594300"/>
          </a:xfrm>
        </p:spPr>
        <p:txBody>
          <a:bodyPr/>
          <a:lstStyle/>
          <a:p>
            <a:r>
              <a:rPr lang="en-US" b="0" i="0" dirty="0">
                <a:solidFill>
                  <a:schemeClr val="tx1"/>
                </a:solidFill>
                <a:effectLst/>
                <a:latin typeface="Roboto Mono" panose="020B0604020202020204" charset="0"/>
                <a:ea typeface="Roboto Mono" panose="020B0604020202020204" charset="0"/>
              </a:rPr>
              <a:t>Nos </a:t>
            </a:r>
            <a:r>
              <a:rPr lang="en-US" b="0" i="0" dirty="0" err="1">
                <a:solidFill>
                  <a:schemeClr val="tx1"/>
                </a:solidFill>
                <a:effectLst/>
                <a:latin typeface="Roboto Mono" panose="020B0604020202020204" charset="0"/>
                <a:ea typeface="Roboto Mono" panose="020B0604020202020204" charset="0"/>
              </a:rPr>
              <a:t>ajude</a:t>
            </a:r>
            <a:r>
              <a:rPr lang="en-US" b="0" i="0" dirty="0">
                <a:solidFill>
                  <a:schemeClr val="tx1"/>
                </a:solidFill>
                <a:effectLst/>
                <a:latin typeface="Roboto Mono" panose="020B0604020202020204" charset="0"/>
                <a:ea typeface="Roboto Mono" panose="020B0604020202020204" charset="0"/>
              </a:rPr>
              <a:t> a </a:t>
            </a:r>
            <a:r>
              <a:rPr lang="en-US" b="0" i="0" dirty="0" err="1">
                <a:solidFill>
                  <a:schemeClr val="tx1"/>
                </a:solidFill>
                <a:effectLst/>
                <a:latin typeface="Roboto Mono" panose="020B0604020202020204" charset="0"/>
                <a:ea typeface="Roboto Mono" panose="020B0604020202020204" charset="0"/>
              </a:rPr>
              <a:t>fazer</a:t>
            </a:r>
            <a:r>
              <a:rPr lang="en-US" b="0" i="0" dirty="0">
                <a:solidFill>
                  <a:schemeClr val="tx1"/>
                </a:solidFill>
                <a:effectLst/>
                <a:latin typeface="Roboto Mono" panose="020B0604020202020204" charset="0"/>
                <a:ea typeface="Roboto Mono" panose="020B0604020202020204" charset="0"/>
              </a:rPr>
              <a:t> </a:t>
            </a:r>
            <a:r>
              <a:rPr lang="en-US" b="0" i="0" dirty="0" err="1">
                <a:solidFill>
                  <a:schemeClr val="tx1"/>
                </a:solidFill>
                <a:effectLst/>
                <a:latin typeface="Roboto Mono" panose="020B0604020202020204" charset="0"/>
                <a:ea typeface="Roboto Mono" panose="020B0604020202020204" charset="0"/>
              </a:rPr>
              <a:t>esse</a:t>
            </a:r>
            <a:r>
              <a:rPr lang="en-US" b="0" i="0" dirty="0">
                <a:solidFill>
                  <a:schemeClr val="tx1"/>
                </a:solidFill>
                <a:effectLst/>
                <a:latin typeface="Roboto Mono" panose="020B0604020202020204" charset="0"/>
                <a:ea typeface="Roboto Mono" panose="020B0604020202020204" charset="0"/>
              </a:rPr>
              <a:t> template </a:t>
            </a:r>
            <a:r>
              <a:rPr lang="en-US" b="0" i="0" dirty="0" err="1">
                <a:solidFill>
                  <a:schemeClr val="tx1"/>
                </a:solidFill>
                <a:effectLst/>
                <a:latin typeface="Roboto Mono" panose="020B0604020202020204" charset="0"/>
                <a:ea typeface="Roboto Mono" panose="020B0604020202020204" charset="0"/>
              </a:rPr>
              <a:t>melhor</a:t>
            </a:r>
            <a:r>
              <a:rPr lang="en-US" b="0" i="0" dirty="0">
                <a:solidFill>
                  <a:schemeClr val="tx1"/>
                </a:solidFill>
                <a:effectLst/>
                <a:latin typeface="Roboto Mono" panose="020B0604020202020204" charset="0"/>
                <a:ea typeface="Roboto Mono" panose="020B0604020202020204" charset="0"/>
              </a:rPr>
              <a:t>, </a:t>
            </a:r>
            <a:r>
              <a:rPr lang="en-US" b="0" i="0" dirty="0" err="1">
                <a:solidFill>
                  <a:schemeClr val="tx1"/>
                </a:solidFill>
                <a:effectLst/>
                <a:latin typeface="Roboto Mono" panose="020B0604020202020204" charset="0"/>
                <a:ea typeface="Roboto Mono" panose="020B0604020202020204" charset="0"/>
                <a:hlinkClick r:id="rId2"/>
              </a:rPr>
              <a:t>abr</a:t>
            </a:r>
            <a:r>
              <a:rPr lang="en-US" dirty="0" err="1">
                <a:solidFill>
                  <a:schemeClr val="tx1"/>
                </a:solidFill>
                <a:latin typeface="Roboto Mono" panose="020B0604020202020204" charset="0"/>
                <a:ea typeface="Roboto Mono" panose="020B0604020202020204" charset="0"/>
                <a:hlinkClick r:id="rId2"/>
              </a:rPr>
              <a:t>a</a:t>
            </a:r>
            <a:r>
              <a:rPr lang="en-US" dirty="0">
                <a:solidFill>
                  <a:schemeClr val="tx1"/>
                </a:solidFill>
                <a:latin typeface="Roboto Mono" panose="020B0604020202020204" charset="0"/>
                <a:ea typeface="Roboto Mono" panose="020B0604020202020204" charset="0"/>
                <a:hlinkClick r:id="rId2"/>
              </a:rPr>
              <a:t> </a:t>
            </a:r>
            <a:r>
              <a:rPr lang="en-US" dirty="0" err="1">
                <a:solidFill>
                  <a:schemeClr val="tx1"/>
                </a:solidFill>
                <a:latin typeface="Roboto Mono" panose="020B0604020202020204" charset="0"/>
                <a:ea typeface="Roboto Mono" panose="020B0604020202020204" charset="0"/>
                <a:hlinkClick r:id="rId2"/>
              </a:rPr>
              <a:t>uma</a:t>
            </a:r>
            <a:r>
              <a:rPr lang="en-US" dirty="0">
                <a:solidFill>
                  <a:schemeClr val="tx1"/>
                </a:solidFill>
                <a:latin typeface="Roboto Mono" panose="020B0604020202020204" charset="0"/>
                <a:ea typeface="Roboto Mono" panose="020B0604020202020204" charset="0"/>
                <a:hlinkClick r:id="rId2"/>
              </a:rPr>
              <a:t> issue e </a:t>
            </a:r>
            <a:r>
              <a:rPr lang="en-US" dirty="0" err="1">
                <a:solidFill>
                  <a:schemeClr val="tx1"/>
                </a:solidFill>
                <a:latin typeface="Roboto Mono" panose="020B0604020202020204" charset="0"/>
                <a:ea typeface="Roboto Mono" panose="020B0604020202020204" charset="0"/>
                <a:hlinkClick r:id="rId2"/>
              </a:rPr>
              <a:t>nos</a:t>
            </a:r>
            <a:r>
              <a:rPr lang="en-US" dirty="0">
                <a:solidFill>
                  <a:schemeClr val="tx1"/>
                </a:solidFill>
                <a:latin typeface="Roboto Mono" panose="020B0604020202020204" charset="0"/>
                <a:ea typeface="Roboto Mono" panose="020B0604020202020204" charset="0"/>
                <a:hlinkClick r:id="rId2"/>
              </a:rPr>
              <a:t> </a:t>
            </a:r>
            <a:r>
              <a:rPr lang="en-US" dirty="0" err="1">
                <a:solidFill>
                  <a:schemeClr val="tx1"/>
                </a:solidFill>
                <a:latin typeface="Roboto Mono" panose="020B0604020202020204" charset="0"/>
                <a:ea typeface="Roboto Mono" panose="020B0604020202020204" charset="0"/>
                <a:hlinkClick r:id="rId2"/>
              </a:rPr>
              <a:t>avise</a:t>
            </a:r>
            <a:r>
              <a:rPr lang="en-US" dirty="0">
                <a:solidFill>
                  <a:schemeClr val="tx1"/>
                </a:solidFill>
                <a:latin typeface="Roboto Mono" panose="020B0604020202020204" charset="0"/>
                <a:ea typeface="Roboto Mono" panose="020B0604020202020204" charset="0"/>
                <a:hlinkClick r:id="rId2"/>
              </a:rPr>
              <a:t>!</a:t>
            </a:r>
            <a:endParaRPr lang="es-MX" dirty="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5633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FAC833-9C87-8F76-4101-8B426B1D77EB}"/>
              </a:ext>
            </a:extLst>
          </p:cNvPr>
          <p:cNvSpPr>
            <a:spLocks noGrp="1"/>
          </p:cNvSpPr>
          <p:nvPr>
            <p:ph type="subTitle" idx="1"/>
          </p:nvPr>
        </p:nvSpPr>
        <p:spPr/>
        <p:txBody>
          <a:bodyPr/>
          <a:lstStyle/>
          <a:p>
            <a:r>
              <a:rPr lang="es-MX" dirty="0" err="1"/>
              <a:t>Audiência</a:t>
            </a:r>
            <a:endParaRPr lang="es-MX" dirty="0"/>
          </a:p>
          <a:p>
            <a:endParaRPr lang="es-MX" dirty="0"/>
          </a:p>
        </p:txBody>
      </p:sp>
      <p:sp>
        <p:nvSpPr>
          <p:cNvPr id="3" name="Subtitle 2">
            <a:extLst>
              <a:ext uri="{FF2B5EF4-FFF2-40B4-BE49-F238E27FC236}">
                <a16:creationId xmlns:a16="http://schemas.microsoft.com/office/drawing/2014/main" id="{17BB0555-DD79-CBD4-E199-BF030E7AAD0A}"/>
              </a:ext>
            </a:extLst>
          </p:cNvPr>
          <p:cNvSpPr>
            <a:spLocks noGrp="1"/>
          </p:cNvSpPr>
          <p:nvPr>
            <p:ph type="subTitle" idx="2"/>
          </p:nvPr>
        </p:nvSpPr>
        <p:spPr/>
        <p:txBody>
          <a:bodyPr/>
          <a:lstStyle/>
          <a:p>
            <a:r>
              <a:rPr lang="es-MX" dirty="0"/>
              <a:t>Educadores de todos os </a:t>
            </a:r>
            <a:r>
              <a:rPr lang="es-MX" dirty="0" err="1"/>
              <a:t>níveis</a:t>
            </a:r>
            <a:endParaRPr lang="es-MX" dirty="0"/>
          </a:p>
        </p:txBody>
      </p:sp>
      <p:sp>
        <p:nvSpPr>
          <p:cNvPr id="4" name="Subtitle 3">
            <a:extLst>
              <a:ext uri="{FF2B5EF4-FFF2-40B4-BE49-F238E27FC236}">
                <a16:creationId xmlns:a16="http://schemas.microsoft.com/office/drawing/2014/main" id="{16A79478-6688-AAAE-BA75-E93CEFC5888D}"/>
              </a:ext>
            </a:extLst>
          </p:cNvPr>
          <p:cNvSpPr>
            <a:spLocks noGrp="1"/>
          </p:cNvSpPr>
          <p:nvPr>
            <p:ph type="subTitle" idx="3"/>
          </p:nvPr>
        </p:nvSpPr>
        <p:spPr/>
        <p:txBody>
          <a:bodyPr/>
          <a:lstStyle/>
          <a:p>
            <a:r>
              <a:rPr lang="pt-BR" dirty="0"/>
              <a:t>Nenhuma experiência </a:t>
            </a:r>
          </a:p>
          <a:p>
            <a:r>
              <a:rPr lang="pt-BR" dirty="0"/>
              <a:t>exigida dos estudantes</a:t>
            </a:r>
            <a:endParaRPr lang="en-US" dirty="0"/>
          </a:p>
        </p:txBody>
      </p:sp>
      <p:sp>
        <p:nvSpPr>
          <p:cNvPr id="6" name="Subtitle 5">
            <a:extLst>
              <a:ext uri="{FF2B5EF4-FFF2-40B4-BE49-F238E27FC236}">
                <a16:creationId xmlns:a16="http://schemas.microsoft.com/office/drawing/2014/main" id="{7955051A-A020-A508-674A-61ED4335DD7C}"/>
              </a:ext>
            </a:extLst>
          </p:cNvPr>
          <p:cNvSpPr>
            <a:spLocks noGrp="1"/>
          </p:cNvSpPr>
          <p:nvPr>
            <p:ph type="subTitle" idx="5"/>
          </p:nvPr>
        </p:nvSpPr>
        <p:spPr/>
        <p:txBody>
          <a:bodyPr/>
          <a:lstStyle/>
          <a:p>
            <a:r>
              <a:rPr lang="en-US" dirty="0" err="1"/>
              <a:t>Posso</a:t>
            </a:r>
            <a:r>
              <a:rPr lang="en-US" dirty="0"/>
              <a:t> usar </a:t>
            </a:r>
            <a:r>
              <a:rPr lang="en-US" dirty="0" err="1"/>
              <a:t>esse</a:t>
            </a:r>
            <a:r>
              <a:rPr lang="en-US" dirty="0"/>
              <a:t> </a:t>
            </a:r>
            <a:r>
              <a:rPr lang="en-US" dirty="0" err="1"/>
              <a:t>guia</a:t>
            </a:r>
            <a:r>
              <a:rPr lang="en-US" dirty="0"/>
              <a:t> com outros frameworks web?</a:t>
            </a:r>
          </a:p>
          <a:p>
            <a:endParaRPr lang="en-US" dirty="0"/>
          </a:p>
          <a:p>
            <a:endParaRPr lang="es-MX" dirty="0"/>
          </a:p>
        </p:txBody>
      </p:sp>
      <p:sp>
        <p:nvSpPr>
          <p:cNvPr id="8" name="Subtitle 7">
            <a:extLst>
              <a:ext uri="{FF2B5EF4-FFF2-40B4-BE49-F238E27FC236}">
                <a16:creationId xmlns:a16="http://schemas.microsoft.com/office/drawing/2014/main" id="{477B9E32-9574-6612-8D47-1C90BD6FDB83}"/>
              </a:ext>
            </a:extLst>
          </p:cNvPr>
          <p:cNvSpPr>
            <a:spLocks noGrp="1"/>
          </p:cNvSpPr>
          <p:nvPr>
            <p:ph type="subTitle" idx="7"/>
          </p:nvPr>
        </p:nvSpPr>
        <p:spPr/>
        <p:txBody>
          <a:bodyPr/>
          <a:lstStyle/>
          <a:p>
            <a:r>
              <a:rPr lang="en-US" dirty="0"/>
              <a:t>Sem </a:t>
            </a:r>
            <a:r>
              <a:rPr lang="en-US" dirty="0" err="1"/>
              <a:t>prerequisitos</a:t>
            </a:r>
            <a:endParaRPr lang="en-US" dirty="0"/>
          </a:p>
        </p:txBody>
      </p:sp>
      <p:sp>
        <p:nvSpPr>
          <p:cNvPr id="10" name="Title 9">
            <a:extLst>
              <a:ext uri="{FF2B5EF4-FFF2-40B4-BE49-F238E27FC236}">
                <a16:creationId xmlns:a16="http://schemas.microsoft.com/office/drawing/2014/main" id="{E60ADE1C-B8ED-A7CD-0709-690A4B080D04}"/>
              </a:ext>
            </a:extLst>
          </p:cNvPr>
          <p:cNvSpPr>
            <a:spLocks noGrp="1"/>
          </p:cNvSpPr>
          <p:nvPr>
            <p:ph type="title"/>
          </p:nvPr>
        </p:nvSpPr>
        <p:spPr/>
        <p:txBody>
          <a:bodyPr/>
          <a:lstStyle/>
          <a:p>
            <a:r>
              <a:rPr lang="es-MX" dirty="0"/>
              <a:t>Sobre ese </a:t>
            </a:r>
            <a:r>
              <a:rPr lang="es-MX" dirty="0" err="1"/>
              <a:t>template</a:t>
            </a:r>
            <a:endParaRPr lang="es-MX" dirty="0"/>
          </a:p>
        </p:txBody>
      </p:sp>
      <p:pic>
        <p:nvPicPr>
          <p:cNvPr id="11" name="Google Shape;5796;p292">
            <a:extLst>
              <a:ext uri="{FF2B5EF4-FFF2-40B4-BE49-F238E27FC236}">
                <a16:creationId xmlns:a16="http://schemas.microsoft.com/office/drawing/2014/main" id="{E686E63B-257F-416C-3ED1-B56AD71A6C09}"/>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a:stretch/>
        </p:blipFill>
        <p:spPr>
          <a:xfrm>
            <a:off x="4730724" y="1944149"/>
            <a:ext cx="247289" cy="246602"/>
          </a:xfrm>
          <a:prstGeom prst="rect">
            <a:avLst/>
          </a:prstGeom>
          <a:noFill/>
          <a:ln>
            <a:noFill/>
          </a:ln>
        </p:spPr>
      </p:pic>
      <p:pic>
        <p:nvPicPr>
          <p:cNvPr id="12" name="Google Shape;5798;p292">
            <a:extLst>
              <a:ext uri="{FF2B5EF4-FFF2-40B4-BE49-F238E27FC236}">
                <a16:creationId xmlns:a16="http://schemas.microsoft.com/office/drawing/2014/main" id="{0014FB38-4594-A671-7798-E4009E273326}"/>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a14:imgEffect>
                  </a14:imgLayer>
                </a14:imgProps>
              </a:ext>
            </a:extLst>
          </a:blip>
          <a:srcRect/>
          <a:stretch/>
        </p:blipFill>
        <p:spPr>
          <a:xfrm>
            <a:off x="4719232" y="2678273"/>
            <a:ext cx="258781" cy="256032"/>
          </a:xfrm>
          <a:prstGeom prst="rect">
            <a:avLst/>
          </a:prstGeom>
          <a:noFill/>
          <a:ln>
            <a:noFill/>
          </a:ln>
        </p:spPr>
      </p:pic>
      <p:pic>
        <p:nvPicPr>
          <p:cNvPr id="13" name="Google Shape;5287;p260">
            <a:extLst>
              <a:ext uri="{FF2B5EF4-FFF2-40B4-BE49-F238E27FC236}">
                <a16:creationId xmlns:a16="http://schemas.microsoft.com/office/drawing/2014/main" id="{3ABB7A89-B100-5D33-B9E8-CC1AAEC40AE0}"/>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4737916" y="3383513"/>
            <a:ext cx="251973" cy="252010"/>
          </a:xfrm>
          <a:prstGeom prst="rect">
            <a:avLst/>
          </a:prstGeom>
          <a:noFill/>
          <a:ln>
            <a:noFill/>
          </a:ln>
        </p:spPr>
      </p:pic>
      <p:pic>
        <p:nvPicPr>
          <p:cNvPr id="14" name="Google Shape;5286;p260">
            <a:extLst>
              <a:ext uri="{FF2B5EF4-FFF2-40B4-BE49-F238E27FC236}">
                <a16:creationId xmlns:a16="http://schemas.microsoft.com/office/drawing/2014/main" id="{F8C8A429-6C06-8154-9C42-2FCA2F061E81}"/>
              </a:ext>
            </a:extLst>
          </p:cNvPr>
          <p:cNvPicPr preferRelativeResize="0"/>
          <p:nvPr/>
        </p:nvPicPr>
        <p:blipFill rotWithShape="1">
          <a:blip r:embed="rId9">
            <a:alphaModFix/>
            <a:extLst>
              <a:ext uri="{BEBA8EAE-BF5A-486C-A8C5-ECC9F3942E4B}">
                <a14:imgProps xmlns:a14="http://schemas.microsoft.com/office/drawing/2010/main">
                  <a14:imgLayer r:embed="rId10">
                    <a14:imgEffect>
                      <a14:sharpenSoften amount="50000"/>
                    </a14:imgEffect>
                    <a14:imgEffect>
                      <a14:brightnessContrast bright="-40000"/>
                    </a14:imgEffect>
                  </a14:imgLayer>
                </a14:imgProps>
              </a:ext>
            </a:extLst>
          </a:blip>
          <a:srcRect/>
          <a:stretch/>
        </p:blipFill>
        <p:spPr>
          <a:xfrm>
            <a:off x="4717953" y="1192742"/>
            <a:ext cx="251973" cy="252010"/>
          </a:xfrm>
          <a:prstGeom prst="rect">
            <a:avLst/>
          </a:prstGeom>
          <a:noFill/>
          <a:ln>
            <a:noFill/>
          </a:ln>
        </p:spPr>
      </p:pic>
    </p:spTree>
    <p:extLst>
      <p:ext uri="{BB962C8B-B14F-4D97-AF65-F5344CB8AC3E}">
        <p14:creationId xmlns:p14="http://schemas.microsoft.com/office/powerpoint/2010/main" val="229812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786;p292">
            <a:extLst>
              <a:ext uri="{FF2B5EF4-FFF2-40B4-BE49-F238E27FC236}">
                <a16:creationId xmlns:a16="http://schemas.microsoft.com/office/drawing/2014/main" id="{39B8A53E-7842-B632-E40D-3E8BA417D81B}"/>
              </a:ext>
            </a:extLst>
          </p:cNvPr>
          <p:cNvPicPr preferRelativeResize="0"/>
          <p:nvPr/>
        </p:nvPicPr>
        <p:blipFill rotWithShape="1">
          <a:blip r:embed="rId3">
            <a:alphaModFix/>
          </a:blip>
          <a:srcRect/>
          <a:stretch/>
        </p:blipFill>
        <p:spPr>
          <a:xfrm>
            <a:off x="1918520" y="-1485532"/>
            <a:ext cx="5143500" cy="5143500"/>
          </a:xfrm>
          <a:prstGeom prst="rect">
            <a:avLst/>
          </a:prstGeom>
          <a:noFill/>
          <a:ln>
            <a:noFill/>
          </a:ln>
        </p:spPr>
      </p:pic>
      <p:grpSp>
        <p:nvGrpSpPr>
          <p:cNvPr id="2" name="Group 1">
            <a:extLst>
              <a:ext uri="{FF2B5EF4-FFF2-40B4-BE49-F238E27FC236}">
                <a16:creationId xmlns:a16="http://schemas.microsoft.com/office/drawing/2014/main" id="{A0B98C6B-9C47-9607-CA68-E4C871F34553}"/>
              </a:ext>
            </a:extLst>
          </p:cNvPr>
          <p:cNvGrpSpPr/>
          <p:nvPr/>
        </p:nvGrpSpPr>
        <p:grpSpPr>
          <a:xfrm>
            <a:off x="3811979" y="407100"/>
            <a:ext cx="7616625" cy="4329300"/>
            <a:chOff x="3831095" y="439387"/>
            <a:chExt cx="7616625" cy="4329300"/>
          </a:xfrm>
        </p:grpSpPr>
        <p:sp>
          <p:nvSpPr>
            <p:cNvPr id="3" name="Google Shape;5793;p292">
              <a:extLst>
                <a:ext uri="{FF2B5EF4-FFF2-40B4-BE49-F238E27FC236}">
                  <a16:creationId xmlns:a16="http://schemas.microsoft.com/office/drawing/2014/main" id="{160A0343-B617-5C81-FD34-D22479F36F01}"/>
                </a:ext>
              </a:extLst>
            </p:cNvPr>
            <p:cNvSpPr/>
            <p:nvPr/>
          </p:nvSpPr>
          <p:spPr>
            <a:xfrm>
              <a:off x="3845545" y="439387"/>
              <a:ext cx="7602000" cy="43293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 name="Google Shape;5794;p292">
              <a:extLst>
                <a:ext uri="{FF2B5EF4-FFF2-40B4-BE49-F238E27FC236}">
                  <a16:creationId xmlns:a16="http://schemas.microsoft.com/office/drawing/2014/main" id="{7B70B31D-EBFA-93A9-E8B9-43F962521312}"/>
                </a:ext>
              </a:extLst>
            </p:cNvPr>
            <p:cNvPicPr preferRelativeResize="0"/>
            <p:nvPr/>
          </p:nvPicPr>
          <p:blipFill rotWithShape="1">
            <a:blip r:embed="rId4">
              <a:alphaModFix/>
            </a:blip>
            <a:srcRect/>
            <a:stretch/>
          </p:blipFill>
          <p:spPr>
            <a:xfrm>
              <a:off x="3831095" y="439387"/>
              <a:ext cx="7616625" cy="318022"/>
            </a:xfrm>
            <a:prstGeom prst="rect">
              <a:avLst/>
            </a:prstGeom>
            <a:noFill/>
            <a:ln>
              <a:noFill/>
            </a:ln>
          </p:spPr>
        </p:pic>
        <p:pic>
          <p:nvPicPr>
            <p:cNvPr id="5" name="Picture 2" descr="JavaScript profile web application">
              <a:extLst>
                <a:ext uri="{FF2B5EF4-FFF2-40B4-BE49-F238E27FC236}">
                  <a16:creationId xmlns:a16="http://schemas.microsoft.com/office/drawing/2014/main" id="{91BA4D14-3CEE-6127-FFCB-D942FD8F7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544" y="785162"/>
              <a:ext cx="5311367" cy="3983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5787;p292">
            <a:extLst>
              <a:ext uri="{FF2B5EF4-FFF2-40B4-BE49-F238E27FC236}">
                <a16:creationId xmlns:a16="http://schemas.microsoft.com/office/drawing/2014/main" id="{79695070-3D5E-CBAE-8584-10A540AD2270}"/>
              </a:ext>
            </a:extLst>
          </p:cNvPr>
          <p:cNvSpPr txBox="1">
            <a:spLocks/>
          </p:cNvSpPr>
          <p:nvPr/>
        </p:nvSpPr>
        <p:spPr>
          <a:xfrm>
            <a:off x="330429" y="310627"/>
            <a:ext cx="3014524" cy="318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2700"/>
              <a:buFont typeface="Quattrocento Sans"/>
              <a:buNone/>
            </a:pPr>
            <a:r>
              <a:rPr lang="en-US" sz="2400" b="1" dirty="0" err="1">
                <a:solidFill>
                  <a:schemeClr val="tx1"/>
                </a:solidFill>
              </a:rPr>
              <a:t>Sobre</a:t>
            </a:r>
            <a:r>
              <a:rPr lang="en-US" sz="2400" b="1" dirty="0">
                <a:solidFill>
                  <a:schemeClr val="tx1"/>
                </a:solidFill>
              </a:rPr>
              <a:t> </a:t>
            </a:r>
            <a:r>
              <a:rPr lang="en-US" sz="2400" b="1" dirty="0" err="1">
                <a:solidFill>
                  <a:schemeClr val="tx1"/>
                </a:solidFill>
              </a:rPr>
              <a:t>este</a:t>
            </a:r>
            <a:r>
              <a:rPr lang="en-US" sz="2400" b="1" dirty="0">
                <a:solidFill>
                  <a:schemeClr val="tx1"/>
                </a:solidFill>
              </a:rPr>
              <a:t> </a:t>
            </a:r>
            <a:r>
              <a:rPr lang="en-US" sz="2400" b="1" dirty="0" err="1">
                <a:solidFill>
                  <a:schemeClr val="tx1"/>
                </a:solidFill>
              </a:rPr>
              <a:t>modelo</a:t>
            </a:r>
            <a:r>
              <a:rPr lang="en-US" sz="2400" b="1" dirty="0">
                <a:solidFill>
                  <a:schemeClr val="tx1"/>
                </a:solidFill>
              </a:rPr>
              <a:t> de </a:t>
            </a:r>
            <a:r>
              <a:rPr lang="en-US" sz="2400" b="1" dirty="0" err="1">
                <a:solidFill>
                  <a:schemeClr val="tx1"/>
                </a:solidFill>
              </a:rPr>
              <a:t>portfólio</a:t>
            </a:r>
            <a:endParaRPr lang="en-US" sz="2400" b="1" dirty="0">
              <a:solidFill>
                <a:schemeClr val="tx1"/>
              </a:solidFill>
            </a:endParaRPr>
          </a:p>
        </p:txBody>
      </p:sp>
      <p:sp>
        <p:nvSpPr>
          <p:cNvPr id="7" name="Google Shape;5788;p292">
            <a:extLst>
              <a:ext uri="{FF2B5EF4-FFF2-40B4-BE49-F238E27FC236}">
                <a16:creationId xmlns:a16="http://schemas.microsoft.com/office/drawing/2014/main" id="{45332BB7-E404-7D5D-22EF-E2D9988FC3EA}"/>
              </a:ext>
            </a:extLst>
          </p:cNvPr>
          <p:cNvSpPr/>
          <p:nvPr/>
        </p:nvSpPr>
        <p:spPr>
          <a:xfrm>
            <a:off x="388697" y="1552042"/>
            <a:ext cx="2956256" cy="1019708"/>
          </a:xfrm>
          <a:prstGeom prst="rect">
            <a:avLst/>
          </a:prstGeom>
          <a:noFill/>
          <a:ln>
            <a:noFill/>
          </a:ln>
        </p:spPr>
        <p:txBody>
          <a:bodyPr spcFirstLastPara="1" wrap="square" lIns="0" tIns="34275" rIns="68575" bIns="34275" anchor="t" anchorCtr="0">
            <a:noAutofit/>
          </a:bodyPr>
          <a:lstStyle/>
          <a:p>
            <a:pPr marL="0" marR="0" lvl="0" indent="0" algn="l" rtl="0">
              <a:spcBef>
                <a:spcPts val="0"/>
              </a:spcBef>
              <a:spcAft>
                <a:spcPts val="0"/>
              </a:spcAft>
              <a:buNone/>
            </a:pPr>
            <a:r>
              <a:rPr lang="pt-BR" dirty="0">
                <a:solidFill>
                  <a:schemeClr val="dk2"/>
                </a:solidFill>
                <a:latin typeface="Roboto Mono"/>
                <a:ea typeface="Roboto Mono"/>
                <a:cs typeface="Roboto Mono"/>
                <a:sym typeface="Roboto Mono"/>
              </a:rPr>
              <a:t>Temos uma aplicação web baseada em React, pronta para que você possa personalizar facilmente e dar deploy usando apenas seu navegador web.</a:t>
            </a:r>
            <a:endParaRPr lang="en-US"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31826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C4B0-6C2B-2FAB-FD67-313D5E2B80C7}"/>
              </a:ext>
            </a:extLst>
          </p:cNvPr>
          <p:cNvSpPr>
            <a:spLocks noGrp="1"/>
          </p:cNvSpPr>
          <p:nvPr>
            <p:ph type="title"/>
          </p:nvPr>
        </p:nvSpPr>
        <p:spPr/>
        <p:txBody>
          <a:bodyPr/>
          <a:lstStyle/>
          <a:p>
            <a:r>
              <a:rPr lang="es-MX" dirty="0" err="1"/>
              <a:t>Template</a:t>
            </a:r>
            <a:r>
              <a:rPr lang="es-MX" dirty="0"/>
              <a:t> do portfolio JavaScript</a:t>
            </a:r>
          </a:p>
        </p:txBody>
      </p:sp>
      <p:sp>
        <p:nvSpPr>
          <p:cNvPr id="3" name="Subtitle 2">
            <a:extLst>
              <a:ext uri="{FF2B5EF4-FFF2-40B4-BE49-F238E27FC236}">
                <a16:creationId xmlns:a16="http://schemas.microsoft.com/office/drawing/2014/main" id="{32D5AE66-2AC1-07A3-8285-FBE0BAF196F4}"/>
              </a:ext>
            </a:extLst>
          </p:cNvPr>
          <p:cNvSpPr>
            <a:spLocks noGrp="1"/>
          </p:cNvSpPr>
          <p:nvPr>
            <p:ph type="subTitle" idx="1"/>
          </p:nvPr>
        </p:nvSpPr>
        <p:spPr>
          <a:xfrm>
            <a:off x="487136" y="3818498"/>
            <a:ext cx="7754204" cy="594300"/>
          </a:xfrm>
        </p:spPr>
        <p:txBody>
          <a:bodyPr/>
          <a:lstStyle/>
          <a:p>
            <a:r>
              <a:rPr lang="en-US" dirty="0">
                <a:hlinkClick r:id="rId3"/>
              </a:rPr>
              <a:t>http://aka.ms/JSCodespacesProject</a:t>
            </a:r>
            <a:endParaRPr lang="en-US" dirty="0"/>
          </a:p>
          <a:p>
            <a:endParaRPr lang="es-MX" dirty="0"/>
          </a:p>
        </p:txBody>
      </p:sp>
    </p:spTree>
    <p:extLst>
      <p:ext uri="{BB962C8B-B14F-4D97-AF65-F5344CB8AC3E}">
        <p14:creationId xmlns:p14="http://schemas.microsoft.com/office/powerpoint/2010/main" val="22194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31FAC4-3254-A2C5-2235-4A1D1689DA4C}"/>
              </a:ext>
            </a:extLst>
          </p:cNvPr>
          <p:cNvSpPr>
            <a:spLocks noGrp="1"/>
          </p:cNvSpPr>
          <p:nvPr>
            <p:ph type="subTitle" idx="1"/>
          </p:nvPr>
        </p:nvSpPr>
        <p:spPr/>
        <p:txBody>
          <a:bodyPr/>
          <a:lstStyle/>
          <a:p>
            <a:r>
              <a:rPr lang="es-MX"/>
              <a:t>/.</a:t>
            </a:r>
            <a:r>
              <a:rPr lang="es-MX" err="1"/>
              <a:t>devcontainer</a:t>
            </a:r>
            <a:endParaRPr lang="es-MX"/>
          </a:p>
        </p:txBody>
      </p:sp>
      <p:sp>
        <p:nvSpPr>
          <p:cNvPr id="4" name="Subtitle 3">
            <a:extLst>
              <a:ext uri="{FF2B5EF4-FFF2-40B4-BE49-F238E27FC236}">
                <a16:creationId xmlns:a16="http://schemas.microsoft.com/office/drawing/2014/main" id="{C7CF9C47-B4DA-7F94-C0E9-D208AB788934}"/>
              </a:ext>
            </a:extLst>
          </p:cNvPr>
          <p:cNvSpPr>
            <a:spLocks noGrp="1"/>
          </p:cNvSpPr>
          <p:nvPr>
            <p:ph type="subTitle" idx="3"/>
          </p:nvPr>
        </p:nvSpPr>
        <p:spPr/>
        <p:txBody>
          <a:bodyPr/>
          <a:lstStyle/>
          <a:p>
            <a:r>
              <a:rPr lang="es-MX"/>
              <a:t>.</a:t>
            </a:r>
            <a:r>
              <a:rPr lang="es-MX" err="1"/>
              <a:t>devcontainer</a:t>
            </a:r>
            <a:r>
              <a:rPr lang="es-MX"/>
              <a:t>/</a:t>
            </a:r>
            <a:r>
              <a:rPr lang="es-MX" err="1"/>
              <a:t>Dockerfile</a:t>
            </a:r>
            <a:endParaRPr lang="es-MX"/>
          </a:p>
        </p:txBody>
      </p:sp>
      <p:sp>
        <p:nvSpPr>
          <p:cNvPr id="5" name="Subtitle 4">
            <a:extLst>
              <a:ext uri="{FF2B5EF4-FFF2-40B4-BE49-F238E27FC236}">
                <a16:creationId xmlns:a16="http://schemas.microsoft.com/office/drawing/2014/main" id="{E4C56C9C-872F-D5E3-3293-A9B92CA45128}"/>
              </a:ext>
            </a:extLst>
          </p:cNvPr>
          <p:cNvSpPr>
            <a:spLocks noGrp="1"/>
          </p:cNvSpPr>
          <p:nvPr>
            <p:ph type="subTitle" idx="4"/>
          </p:nvPr>
        </p:nvSpPr>
        <p:spPr/>
        <p:txBody>
          <a:bodyPr/>
          <a:lstStyle/>
          <a:p>
            <a:r>
              <a:rPr lang="en-US" dirty="0" err="1"/>
              <a:t>Determina</a:t>
            </a:r>
            <a:r>
              <a:rPr lang="en-US" dirty="0"/>
              <a:t> o Sistema </a:t>
            </a:r>
            <a:r>
              <a:rPr lang="en-US" dirty="0" err="1"/>
              <a:t>Operacional</a:t>
            </a:r>
            <a:r>
              <a:rPr lang="en-US" dirty="0"/>
              <a:t> e </a:t>
            </a:r>
            <a:r>
              <a:rPr lang="en-US" dirty="0" err="1"/>
              <a:t>outras</a:t>
            </a:r>
            <a:r>
              <a:rPr lang="en-US" dirty="0"/>
              <a:t> </a:t>
            </a:r>
            <a:r>
              <a:rPr lang="en-US" dirty="0" err="1"/>
              <a:t>configurações</a:t>
            </a:r>
            <a:endParaRPr lang="en-US" dirty="0"/>
          </a:p>
        </p:txBody>
      </p:sp>
      <p:sp>
        <p:nvSpPr>
          <p:cNvPr id="6" name="Subtitle 5">
            <a:extLst>
              <a:ext uri="{FF2B5EF4-FFF2-40B4-BE49-F238E27FC236}">
                <a16:creationId xmlns:a16="http://schemas.microsoft.com/office/drawing/2014/main" id="{315E351C-9F39-4F9E-E53F-D82BA021FA1A}"/>
              </a:ext>
            </a:extLst>
          </p:cNvPr>
          <p:cNvSpPr>
            <a:spLocks noGrp="1"/>
          </p:cNvSpPr>
          <p:nvPr>
            <p:ph type="subTitle" idx="5"/>
          </p:nvPr>
        </p:nvSpPr>
        <p:spPr/>
        <p:txBody>
          <a:bodyPr/>
          <a:lstStyle/>
          <a:p>
            <a:r>
              <a:rPr lang="es-MX"/>
              <a:t>.</a:t>
            </a:r>
            <a:r>
              <a:rPr lang="es-MX" err="1"/>
              <a:t>devcontainer</a:t>
            </a:r>
            <a:r>
              <a:rPr lang="es-MX"/>
              <a:t>/</a:t>
            </a:r>
            <a:r>
              <a:rPr lang="es-MX" err="1"/>
              <a:t>devcontainer.json</a:t>
            </a:r>
            <a:endParaRPr lang="es-MX"/>
          </a:p>
        </p:txBody>
      </p:sp>
      <p:sp>
        <p:nvSpPr>
          <p:cNvPr id="7" name="Subtitle 6">
            <a:extLst>
              <a:ext uri="{FF2B5EF4-FFF2-40B4-BE49-F238E27FC236}">
                <a16:creationId xmlns:a16="http://schemas.microsoft.com/office/drawing/2014/main" id="{7B5AB856-2985-5CA6-66F3-2D421DC9119D}"/>
              </a:ext>
            </a:extLst>
          </p:cNvPr>
          <p:cNvSpPr>
            <a:spLocks noGrp="1"/>
          </p:cNvSpPr>
          <p:nvPr>
            <p:ph type="subTitle" idx="6"/>
          </p:nvPr>
        </p:nvSpPr>
        <p:spPr/>
        <p:txBody>
          <a:bodyPr/>
          <a:lstStyle/>
          <a:p>
            <a:r>
              <a:rPr lang="pt-BR" dirty="0"/>
              <a:t>Arquivo de configuração utilizado pelo Codespaces para configurar o Visual Studio Code, como a habilitação de extensões adicionais.</a:t>
            </a:r>
            <a:endParaRPr lang="en-US" dirty="0"/>
          </a:p>
        </p:txBody>
      </p:sp>
      <p:sp>
        <p:nvSpPr>
          <p:cNvPr id="8" name="Title 7">
            <a:extLst>
              <a:ext uri="{FF2B5EF4-FFF2-40B4-BE49-F238E27FC236}">
                <a16:creationId xmlns:a16="http://schemas.microsoft.com/office/drawing/2014/main" id="{6B6EA4BC-D201-C97C-230F-FBBAC5EB2D36}"/>
              </a:ext>
            </a:extLst>
          </p:cNvPr>
          <p:cNvSpPr>
            <a:spLocks noGrp="1"/>
          </p:cNvSpPr>
          <p:nvPr>
            <p:ph type="title"/>
          </p:nvPr>
        </p:nvSpPr>
        <p:spPr/>
        <p:txBody>
          <a:bodyPr/>
          <a:lstStyle/>
          <a:p>
            <a:r>
              <a:rPr lang="es-MX" dirty="0" err="1"/>
              <a:t>Arquivos</a:t>
            </a:r>
            <a:r>
              <a:rPr lang="es-MX" dirty="0"/>
              <a:t> Importantes</a:t>
            </a:r>
          </a:p>
        </p:txBody>
      </p:sp>
    </p:spTree>
    <p:extLst>
      <p:ext uri="{BB962C8B-B14F-4D97-AF65-F5344CB8AC3E}">
        <p14:creationId xmlns:p14="http://schemas.microsoft.com/office/powerpoint/2010/main" val="267773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59B3-07E4-E73B-2C58-85DDD34B379E}"/>
              </a:ext>
            </a:extLst>
          </p:cNvPr>
          <p:cNvSpPr>
            <a:spLocks noGrp="1"/>
          </p:cNvSpPr>
          <p:nvPr>
            <p:ph type="title"/>
          </p:nvPr>
        </p:nvSpPr>
        <p:spPr/>
        <p:txBody>
          <a:bodyPr/>
          <a:lstStyle/>
          <a:p>
            <a:r>
              <a:rPr lang="es-MX" dirty="0" err="1"/>
              <a:t>Arquivos</a:t>
            </a:r>
            <a:r>
              <a:rPr lang="es-MX" dirty="0"/>
              <a:t> Importantes</a:t>
            </a:r>
          </a:p>
        </p:txBody>
      </p:sp>
      <p:sp>
        <p:nvSpPr>
          <p:cNvPr id="3" name="Subtitle 2">
            <a:extLst>
              <a:ext uri="{FF2B5EF4-FFF2-40B4-BE49-F238E27FC236}">
                <a16:creationId xmlns:a16="http://schemas.microsoft.com/office/drawing/2014/main" id="{5A588F6B-383A-D47B-C22E-656911A8A222}"/>
              </a:ext>
            </a:extLst>
          </p:cNvPr>
          <p:cNvSpPr>
            <a:spLocks noGrp="1"/>
          </p:cNvSpPr>
          <p:nvPr>
            <p:ph type="subTitle" idx="1"/>
          </p:nvPr>
        </p:nvSpPr>
        <p:spPr/>
        <p:txBody>
          <a:bodyPr/>
          <a:lstStyle/>
          <a:p>
            <a:r>
              <a:rPr lang="es-MX"/>
              <a:t>/</a:t>
            </a:r>
            <a:r>
              <a:rPr lang="es-MX" err="1"/>
              <a:t>src</a:t>
            </a:r>
            <a:endParaRPr lang="es-MX"/>
          </a:p>
        </p:txBody>
      </p:sp>
      <p:sp>
        <p:nvSpPr>
          <p:cNvPr id="4" name="Subtitle 3">
            <a:extLst>
              <a:ext uri="{FF2B5EF4-FFF2-40B4-BE49-F238E27FC236}">
                <a16:creationId xmlns:a16="http://schemas.microsoft.com/office/drawing/2014/main" id="{A0BD346C-CAD1-04A9-863E-157FE3EC4484}"/>
              </a:ext>
            </a:extLst>
          </p:cNvPr>
          <p:cNvSpPr>
            <a:spLocks noGrp="1"/>
          </p:cNvSpPr>
          <p:nvPr>
            <p:ph type="subTitle" idx="2"/>
          </p:nvPr>
        </p:nvSpPr>
        <p:spPr/>
        <p:txBody>
          <a:bodyPr/>
          <a:lstStyle/>
          <a:p>
            <a:r>
              <a:rPr lang="es-MX"/>
              <a:t>.</a:t>
            </a:r>
            <a:r>
              <a:rPr lang="es-MX" err="1"/>
              <a:t>eslintrc</a:t>
            </a:r>
            <a:endParaRPr lang="es-MX"/>
          </a:p>
        </p:txBody>
      </p:sp>
      <p:sp>
        <p:nvSpPr>
          <p:cNvPr id="5" name="Subtitle 4">
            <a:extLst>
              <a:ext uri="{FF2B5EF4-FFF2-40B4-BE49-F238E27FC236}">
                <a16:creationId xmlns:a16="http://schemas.microsoft.com/office/drawing/2014/main" id="{B7F9A4C6-7EFB-700A-C1D9-627B6894BC89}"/>
              </a:ext>
            </a:extLst>
          </p:cNvPr>
          <p:cNvSpPr>
            <a:spLocks noGrp="1"/>
          </p:cNvSpPr>
          <p:nvPr>
            <p:ph type="subTitle" idx="3"/>
          </p:nvPr>
        </p:nvSpPr>
        <p:spPr/>
        <p:txBody>
          <a:bodyPr/>
          <a:lstStyle/>
          <a:p>
            <a:r>
              <a:rPr lang="es-MX"/>
              <a:t>.</a:t>
            </a:r>
            <a:r>
              <a:rPr lang="es-MX" err="1"/>
              <a:t>prettierrc</a:t>
            </a:r>
            <a:endParaRPr lang="es-MX"/>
          </a:p>
        </p:txBody>
      </p:sp>
      <p:sp>
        <p:nvSpPr>
          <p:cNvPr id="6" name="Subtitle 5">
            <a:extLst>
              <a:ext uri="{FF2B5EF4-FFF2-40B4-BE49-F238E27FC236}">
                <a16:creationId xmlns:a16="http://schemas.microsoft.com/office/drawing/2014/main" id="{E1300DB1-276E-1E68-6185-61DC902C1CA2}"/>
              </a:ext>
            </a:extLst>
          </p:cNvPr>
          <p:cNvSpPr>
            <a:spLocks noGrp="1"/>
          </p:cNvSpPr>
          <p:nvPr>
            <p:ph type="subTitle" idx="4"/>
          </p:nvPr>
        </p:nvSpPr>
        <p:spPr/>
        <p:txBody>
          <a:bodyPr/>
          <a:lstStyle/>
          <a:p>
            <a:r>
              <a:rPr lang="en-US" err="1"/>
              <a:t>package.json</a:t>
            </a:r>
            <a:r>
              <a:rPr lang="en-US"/>
              <a:t> and package-</a:t>
            </a:r>
            <a:r>
              <a:rPr lang="en-US" err="1"/>
              <a:t>lock.json</a:t>
            </a:r>
            <a:endParaRPr lang="es-MX"/>
          </a:p>
        </p:txBody>
      </p:sp>
    </p:spTree>
    <p:extLst>
      <p:ext uri="{BB962C8B-B14F-4D97-AF65-F5344CB8AC3E}">
        <p14:creationId xmlns:p14="http://schemas.microsoft.com/office/powerpoint/2010/main" val="1776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F8E87F-CC2B-E8DC-8FFF-C28E6E48C5DE}"/>
              </a:ext>
            </a:extLst>
          </p:cNvPr>
          <p:cNvSpPr>
            <a:spLocks noGrp="1"/>
          </p:cNvSpPr>
          <p:nvPr>
            <p:ph type="subTitle" idx="1"/>
          </p:nvPr>
        </p:nvSpPr>
        <p:spPr>
          <a:xfrm>
            <a:off x="5227320" y="1519967"/>
            <a:ext cx="3429000" cy="292500"/>
          </a:xfrm>
        </p:spPr>
        <p:txBody>
          <a:bodyPr/>
          <a:lstStyle/>
          <a:p>
            <a:r>
              <a:rPr lang="es-MX" dirty="0" err="1"/>
              <a:t>Aplicação</a:t>
            </a:r>
            <a:r>
              <a:rPr lang="es-MX" dirty="0"/>
              <a:t> simples </a:t>
            </a:r>
            <a:r>
              <a:rPr lang="es-MX" dirty="0" err="1"/>
              <a:t>com</a:t>
            </a:r>
            <a:r>
              <a:rPr lang="es-MX" dirty="0"/>
              <a:t> </a:t>
            </a:r>
            <a:r>
              <a:rPr lang="en-US" dirty="0">
                <a:solidFill>
                  <a:schemeClr val="accent1"/>
                </a:solidFill>
              </a:rPr>
              <a:t>React</a:t>
            </a:r>
            <a:endParaRPr lang="es-MX" dirty="0"/>
          </a:p>
        </p:txBody>
      </p:sp>
      <p:sp>
        <p:nvSpPr>
          <p:cNvPr id="4" name="Subtitle 3">
            <a:extLst>
              <a:ext uri="{FF2B5EF4-FFF2-40B4-BE49-F238E27FC236}">
                <a16:creationId xmlns:a16="http://schemas.microsoft.com/office/drawing/2014/main" id="{1CC0D9D7-E088-C5C8-4BC4-83E206F27DC8}"/>
              </a:ext>
            </a:extLst>
          </p:cNvPr>
          <p:cNvSpPr>
            <a:spLocks noGrp="1"/>
          </p:cNvSpPr>
          <p:nvPr>
            <p:ph type="subTitle" idx="3"/>
          </p:nvPr>
        </p:nvSpPr>
        <p:spPr/>
        <p:txBody>
          <a:bodyPr/>
          <a:lstStyle/>
          <a:p>
            <a:r>
              <a:rPr lang="en-US" dirty="0">
                <a:solidFill>
                  <a:schemeClr val="accent1"/>
                </a:solidFill>
              </a:rPr>
              <a:t>Parcel</a:t>
            </a:r>
            <a:r>
              <a:rPr lang="en-US" dirty="0"/>
              <a:t> para </a:t>
            </a:r>
            <a:r>
              <a:rPr lang="en-US" dirty="0" err="1"/>
              <a:t>dar</a:t>
            </a:r>
            <a:r>
              <a:rPr lang="en-US" dirty="0"/>
              <a:t> build no site </a:t>
            </a:r>
            <a:r>
              <a:rPr lang="en-US" dirty="0" err="1"/>
              <a:t>enquanto</a:t>
            </a:r>
            <a:r>
              <a:rPr lang="en-US" dirty="0"/>
              <a:t> </a:t>
            </a:r>
            <a:r>
              <a:rPr lang="en-US" dirty="0" err="1"/>
              <a:t>faz</a:t>
            </a:r>
            <a:r>
              <a:rPr lang="en-US" dirty="0"/>
              <a:t> deploy</a:t>
            </a:r>
          </a:p>
        </p:txBody>
      </p:sp>
      <p:sp>
        <p:nvSpPr>
          <p:cNvPr id="6" name="Subtitle 5">
            <a:extLst>
              <a:ext uri="{FF2B5EF4-FFF2-40B4-BE49-F238E27FC236}">
                <a16:creationId xmlns:a16="http://schemas.microsoft.com/office/drawing/2014/main" id="{AF9C8668-4115-A2DE-3F00-831CB033EEE8}"/>
              </a:ext>
            </a:extLst>
          </p:cNvPr>
          <p:cNvSpPr>
            <a:spLocks noGrp="1"/>
          </p:cNvSpPr>
          <p:nvPr>
            <p:ph type="subTitle" idx="5"/>
          </p:nvPr>
        </p:nvSpPr>
        <p:spPr/>
        <p:txBody>
          <a:bodyPr/>
          <a:lstStyle/>
          <a:p>
            <a:r>
              <a:rPr lang="en-US" dirty="0"/>
              <a:t>Code linting e </a:t>
            </a:r>
            <a:r>
              <a:rPr lang="en-US" dirty="0" err="1"/>
              <a:t>formatação</a:t>
            </a:r>
            <a:r>
              <a:rPr lang="en-US" dirty="0"/>
              <a:t> </a:t>
            </a:r>
            <a:r>
              <a:rPr lang="en-US" dirty="0" err="1"/>
              <a:t>usando</a:t>
            </a:r>
            <a:r>
              <a:rPr lang="en-US" dirty="0"/>
              <a:t> </a:t>
            </a:r>
            <a:r>
              <a:rPr lang="en-US" dirty="0" err="1">
                <a:solidFill>
                  <a:schemeClr val="accent1"/>
                </a:solidFill>
              </a:rPr>
              <a:t>ESLint</a:t>
            </a:r>
            <a:r>
              <a:rPr lang="en-US" dirty="0"/>
              <a:t> e </a:t>
            </a:r>
            <a:r>
              <a:rPr lang="en-US" dirty="0">
                <a:solidFill>
                  <a:schemeClr val="accent1"/>
                </a:solidFill>
              </a:rPr>
              <a:t>Prettier</a:t>
            </a:r>
            <a:r>
              <a:rPr lang="en-US" dirty="0"/>
              <a:t> para </a:t>
            </a:r>
            <a:r>
              <a:rPr lang="en-US" dirty="0" err="1"/>
              <a:t>consistência</a:t>
            </a:r>
            <a:r>
              <a:rPr lang="en-US" dirty="0"/>
              <a:t> de </a:t>
            </a:r>
            <a:r>
              <a:rPr lang="en-US" dirty="0" err="1"/>
              <a:t>código</a:t>
            </a:r>
            <a:endParaRPr lang="en-US" dirty="0"/>
          </a:p>
        </p:txBody>
      </p:sp>
      <p:sp>
        <p:nvSpPr>
          <p:cNvPr id="8" name="Title 7">
            <a:extLst>
              <a:ext uri="{FF2B5EF4-FFF2-40B4-BE49-F238E27FC236}">
                <a16:creationId xmlns:a16="http://schemas.microsoft.com/office/drawing/2014/main" id="{44267DCC-1265-DE83-10AE-745369662B16}"/>
              </a:ext>
            </a:extLst>
          </p:cNvPr>
          <p:cNvSpPr>
            <a:spLocks noGrp="1"/>
          </p:cNvSpPr>
          <p:nvPr>
            <p:ph type="title"/>
          </p:nvPr>
        </p:nvSpPr>
        <p:spPr/>
        <p:txBody>
          <a:bodyPr/>
          <a:lstStyle/>
          <a:p>
            <a:r>
              <a:rPr lang="es-MX" dirty="0" err="1"/>
              <a:t>Começando</a:t>
            </a:r>
            <a:endParaRPr lang="es-MX" dirty="0"/>
          </a:p>
        </p:txBody>
      </p:sp>
      <p:sp>
        <p:nvSpPr>
          <p:cNvPr id="10" name="TextBox 9">
            <a:extLst>
              <a:ext uri="{FF2B5EF4-FFF2-40B4-BE49-F238E27FC236}">
                <a16:creationId xmlns:a16="http://schemas.microsoft.com/office/drawing/2014/main" id="{2E8AD451-144B-ED07-38E2-E2E97D37CD9D}"/>
              </a:ext>
            </a:extLst>
          </p:cNvPr>
          <p:cNvSpPr txBox="1"/>
          <p:nvPr/>
        </p:nvSpPr>
        <p:spPr>
          <a:xfrm>
            <a:off x="736270" y="1299910"/>
            <a:ext cx="938151" cy="769441"/>
          </a:xfrm>
          <a:prstGeom prst="rect">
            <a:avLst/>
          </a:prstGeom>
          <a:noFill/>
        </p:spPr>
        <p:txBody>
          <a:bodyPr wrap="square">
            <a:spAutoFit/>
          </a:bodyPr>
          <a:lstStyle/>
          <a:p>
            <a:r>
              <a:rPr lang="es-MX" sz="4400" b="0" i="0">
                <a:solidFill>
                  <a:srgbClr val="C9D1D9"/>
                </a:solidFill>
                <a:effectLst/>
                <a:latin typeface="Apple Color Emoji"/>
              </a:rPr>
              <a:t>🚀</a:t>
            </a:r>
            <a:endParaRPr lang="es-MX" sz="4400"/>
          </a:p>
        </p:txBody>
      </p:sp>
    </p:spTree>
    <p:extLst>
      <p:ext uri="{BB962C8B-B14F-4D97-AF65-F5344CB8AC3E}">
        <p14:creationId xmlns:p14="http://schemas.microsoft.com/office/powerpoint/2010/main" val="428086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err="1">
                <a:solidFill>
                  <a:schemeClr val="dk2"/>
                </a:solidFill>
                <a:latin typeface="Roboto Mono"/>
                <a:ea typeface="Roboto Mono"/>
                <a:cs typeface="Roboto Mono"/>
                <a:sym typeface="Roboto Mono"/>
              </a:rPr>
              <a:t>Seguindo</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esses</a:t>
            </a:r>
            <a:r>
              <a:rPr lang="en-US" sz="1400" dirty="0">
                <a:solidFill>
                  <a:schemeClr val="dk2"/>
                </a:solidFill>
                <a:latin typeface="Roboto Mono"/>
                <a:ea typeface="Roboto Mono"/>
                <a:cs typeface="Roboto Mono"/>
                <a:sym typeface="Roboto Mono"/>
              </a:rPr>
              <a:t> </a:t>
            </a:r>
            <a:r>
              <a:rPr lang="en-US" sz="1400" dirty="0" err="1">
                <a:solidFill>
                  <a:schemeClr val="dk2"/>
                </a:solidFill>
                <a:latin typeface="Roboto Mono"/>
                <a:ea typeface="Roboto Mono"/>
                <a:cs typeface="Roboto Mono"/>
                <a:sym typeface="Roboto Mono"/>
              </a:rPr>
              <a:t>passos</a:t>
            </a:r>
            <a:r>
              <a:rPr lang="en-US" sz="1400" dirty="0">
                <a:solidFill>
                  <a:schemeClr val="dk2"/>
                </a:solidFill>
                <a:latin typeface="Roboto Mono"/>
                <a:ea typeface="Roboto Mono"/>
                <a:cs typeface="Roboto Mono"/>
                <a:sym typeface="Roboto Mono"/>
              </a:rPr>
              <a:t>:</a:t>
            </a:r>
            <a:endParaRPr lang="es-MX" sz="1400" dirty="0">
              <a:solidFill>
                <a:schemeClr val="dk2"/>
              </a:solidFill>
              <a:latin typeface="Roboto Mono"/>
              <a:ea typeface="Roboto Mono"/>
              <a:cs typeface="Roboto Mono"/>
              <a:sym typeface="Roboto Mono"/>
            </a:endParaRPr>
          </a:p>
        </p:txBody>
      </p:sp>
      <p:sp>
        <p:nvSpPr>
          <p:cNvPr id="5593" name="Google Shape;5593;p277"/>
          <p:cNvSpPr txBox="1"/>
          <p:nvPr/>
        </p:nvSpPr>
        <p:spPr>
          <a:xfrm>
            <a:off x="1076450" y="1468975"/>
            <a:ext cx="3905700" cy="3145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pt-BR" sz="1600" dirty="0">
                <a:solidFill>
                  <a:schemeClr val="tx1"/>
                </a:solidFill>
              </a:rPr>
              <a:t>Crie um repositório a partir deste modelo.</a:t>
            </a:r>
          </a:p>
          <a:p>
            <a:pPr marL="0" marR="0" lvl="0" indent="0" algn="l" rtl="0">
              <a:lnSpc>
                <a:spcPct val="115000"/>
              </a:lnSpc>
              <a:spcBef>
                <a:spcPts val="0"/>
              </a:spcBef>
              <a:spcAft>
                <a:spcPts val="0"/>
              </a:spcAft>
              <a:buNone/>
            </a:pPr>
            <a:r>
              <a:rPr lang="en-US" sz="1200" b="0" i="0" dirty="0">
                <a:solidFill>
                  <a:schemeClr val="tx1"/>
                </a:solidFill>
                <a:effectLst/>
                <a:latin typeface="+mn-lt"/>
              </a:rPr>
              <a:t>Use </a:t>
            </a:r>
            <a:r>
              <a:rPr lang="en-US" sz="1200" b="0" i="0" dirty="0" err="1">
                <a:solidFill>
                  <a:schemeClr val="tx1"/>
                </a:solidFill>
                <a:effectLst/>
                <a:latin typeface="+mn-lt"/>
              </a:rPr>
              <a:t>ess</a:t>
            </a:r>
            <a:r>
              <a:rPr lang="en-US" sz="1200" dirty="0" err="1">
                <a:solidFill>
                  <a:schemeClr val="tx1"/>
                </a:solidFill>
                <a:latin typeface="+mn-lt"/>
              </a:rPr>
              <a:t>e</a:t>
            </a:r>
            <a:r>
              <a:rPr lang="en-US" sz="1200" dirty="0">
                <a:solidFill>
                  <a:schemeClr val="tx1"/>
                </a:solidFill>
                <a:latin typeface="+mn-lt"/>
              </a:rPr>
              <a:t> </a:t>
            </a:r>
            <a:r>
              <a:rPr lang="en-US" sz="1200" b="0" i="0" u="none" strike="noStrike" dirty="0">
                <a:solidFill>
                  <a:schemeClr val="accent1"/>
                </a:solidFill>
                <a:effectLst/>
                <a:latin typeface="+mn-lt"/>
                <a:hlinkClick r:id="rId4">
                  <a:extLst>
                    <a:ext uri="{A12FA001-AC4F-418D-AE19-62706E023703}">
                      <ahyp:hlinkClr xmlns:ahyp="http://schemas.microsoft.com/office/drawing/2018/hyperlinkcolor" val="tx"/>
                    </a:ext>
                  </a:extLst>
                </a:hlinkClick>
              </a:rPr>
              <a:t>link</a:t>
            </a:r>
            <a:br>
              <a:rPr lang="en-US" sz="1100" dirty="0">
                <a:solidFill>
                  <a:schemeClr val="tx1"/>
                </a:solidFill>
              </a:rPr>
            </a:br>
            <a:endParaRPr lang="en-US" sz="1100" dirty="0">
              <a:solidFill>
                <a:schemeClr val="tx1"/>
              </a:solidFill>
            </a:endParaRPr>
          </a:p>
          <a:p>
            <a:pPr marL="0" marR="0" lvl="0" indent="0" algn="l" rtl="0">
              <a:lnSpc>
                <a:spcPct val="115000"/>
              </a:lnSpc>
              <a:spcBef>
                <a:spcPts val="0"/>
              </a:spcBef>
              <a:spcAft>
                <a:spcPts val="0"/>
              </a:spcAft>
              <a:buNone/>
            </a:pPr>
            <a:endParaRPr lang="en-US" sz="1200" dirty="0">
              <a:solidFill>
                <a:schemeClr val="tx1"/>
              </a:solidFill>
            </a:endParaRPr>
          </a:p>
          <a:p>
            <a:pPr marL="0" marR="0" lvl="0" indent="0" algn="l" rtl="0">
              <a:lnSpc>
                <a:spcPct val="115000"/>
              </a:lnSpc>
              <a:spcBef>
                <a:spcPts val="0"/>
              </a:spcBef>
              <a:spcAft>
                <a:spcPts val="0"/>
              </a:spcAft>
              <a:buNone/>
            </a:pPr>
            <a:r>
              <a:rPr lang="en-US" sz="1600" dirty="0" err="1">
                <a:solidFill>
                  <a:schemeClr val="tx1"/>
                </a:solidFill>
              </a:rPr>
              <a:t>Navegue</a:t>
            </a:r>
            <a:r>
              <a:rPr lang="en-US" sz="1600" dirty="0">
                <a:solidFill>
                  <a:schemeClr val="tx1"/>
                </a:solidFill>
              </a:rPr>
              <a:t> para a </a:t>
            </a:r>
            <a:r>
              <a:rPr lang="en-US" sz="1600" dirty="0" err="1">
                <a:solidFill>
                  <a:schemeClr val="tx1"/>
                </a:solidFill>
              </a:rPr>
              <a:t>página</a:t>
            </a:r>
            <a:r>
              <a:rPr lang="en-US" sz="1600" dirty="0">
                <a:solidFill>
                  <a:schemeClr val="tx1"/>
                </a:solidFill>
              </a:rPr>
              <a:t> principal do novo </a:t>
            </a:r>
            <a:r>
              <a:rPr lang="en-US" sz="1600" dirty="0" err="1">
                <a:solidFill>
                  <a:schemeClr val="tx1"/>
                </a:solidFill>
              </a:rPr>
              <a:t>repositório</a:t>
            </a:r>
            <a:r>
              <a:rPr lang="en-US" sz="1600" dirty="0">
                <a:solidFill>
                  <a:schemeClr val="tx1"/>
                </a:solidFill>
              </a:rPr>
              <a:t>.</a:t>
            </a:r>
            <a:br>
              <a:rPr lang="en" sz="1100" dirty="0">
                <a:solidFill>
                  <a:schemeClr val="tx1"/>
                </a:solidFill>
              </a:rPr>
            </a:br>
            <a:endParaRPr lang="en" sz="1100" dirty="0">
              <a:solidFill>
                <a:schemeClr val="tx1"/>
              </a:solidFill>
            </a:endParaRPr>
          </a:p>
          <a:p>
            <a:pPr marL="0" marR="0" lvl="0" indent="0" algn="l" rtl="0">
              <a:lnSpc>
                <a:spcPct val="115000"/>
              </a:lnSpc>
              <a:spcBef>
                <a:spcPts val="0"/>
              </a:spcBef>
              <a:spcAft>
                <a:spcPts val="0"/>
              </a:spcAft>
              <a:buNone/>
            </a:pPr>
            <a:endParaRPr lang="en" sz="1100" dirty="0">
              <a:solidFill>
                <a:schemeClr val="tx1"/>
              </a:solidFill>
            </a:endParaRPr>
          </a:p>
          <a:p>
            <a:pPr marL="0" marR="0" lvl="0" indent="0" algn="l" rtl="0">
              <a:lnSpc>
                <a:spcPct val="115000"/>
              </a:lnSpc>
              <a:spcBef>
                <a:spcPts val="0"/>
              </a:spcBef>
              <a:spcAft>
                <a:spcPts val="0"/>
              </a:spcAft>
              <a:buNone/>
            </a:pPr>
            <a:endParaRPr sz="1200" dirty="0">
              <a:solidFill>
                <a:schemeClr val="tx1"/>
              </a:solidFill>
            </a:endParaRPr>
          </a:p>
          <a:p>
            <a:pPr marL="0" marR="0" lvl="0" indent="0" algn="l" rtl="0">
              <a:lnSpc>
                <a:spcPct val="115000"/>
              </a:lnSpc>
              <a:spcBef>
                <a:spcPts val="300"/>
              </a:spcBef>
              <a:spcAft>
                <a:spcPts val="0"/>
              </a:spcAft>
              <a:buNone/>
            </a:pPr>
            <a:r>
              <a:rPr lang="en-US" sz="1600" dirty="0" err="1">
                <a:solidFill>
                  <a:schemeClr val="tx1"/>
                </a:solidFill>
              </a:rPr>
              <a:t>Debaixo</a:t>
            </a:r>
            <a:r>
              <a:rPr lang="en-US" sz="1600" dirty="0">
                <a:solidFill>
                  <a:schemeClr val="tx1"/>
                </a:solidFill>
              </a:rPr>
              <a:t> do </a:t>
            </a:r>
            <a:r>
              <a:rPr lang="en-US" sz="1600" dirty="0" err="1">
                <a:solidFill>
                  <a:schemeClr val="tx1"/>
                </a:solidFill>
              </a:rPr>
              <a:t>nome</a:t>
            </a:r>
            <a:r>
              <a:rPr lang="en-US" sz="1600" dirty="0">
                <a:solidFill>
                  <a:schemeClr val="tx1"/>
                </a:solidFill>
              </a:rPr>
              <a:t> do </a:t>
            </a:r>
            <a:r>
              <a:rPr lang="en-US" sz="1600" dirty="0" err="1">
                <a:solidFill>
                  <a:schemeClr val="tx1"/>
                </a:solidFill>
              </a:rPr>
              <a:t>repositório</a:t>
            </a:r>
            <a:r>
              <a:rPr lang="en-US" sz="1600" dirty="0">
                <a:solidFill>
                  <a:schemeClr val="tx1"/>
                </a:solidFill>
              </a:rPr>
              <a:t>, use o menu drop-down do “Code”, e </a:t>
            </a:r>
            <a:r>
              <a:rPr lang="en-US" sz="1600" dirty="0" err="1">
                <a:solidFill>
                  <a:schemeClr val="tx1"/>
                </a:solidFill>
              </a:rPr>
              <a:t>na</a:t>
            </a:r>
            <a:r>
              <a:rPr lang="en-US" sz="1600" dirty="0">
                <a:solidFill>
                  <a:schemeClr val="tx1"/>
                </a:solidFill>
              </a:rPr>
              <a:t> aba Codespaces, </a:t>
            </a:r>
            <a:r>
              <a:rPr lang="en-US" sz="1600" dirty="0" err="1">
                <a:solidFill>
                  <a:schemeClr val="tx1"/>
                </a:solidFill>
              </a:rPr>
              <a:t>selecione</a:t>
            </a:r>
            <a:r>
              <a:rPr lang="en-US" sz="1600" dirty="0">
                <a:solidFill>
                  <a:schemeClr val="tx1"/>
                </a:solidFill>
              </a:rPr>
              <a:t> "Create </a:t>
            </a:r>
            <a:r>
              <a:rPr lang="en-US" sz="1600" dirty="0" err="1">
                <a:solidFill>
                  <a:schemeClr val="tx1"/>
                </a:solidFill>
              </a:rPr>
              <a:t>codespace</a:t>
            </a:r>
            <a:r>
              <a:rPr lang="en-US" sz="1600" dirty="0">
                <a:solidFill>
                  <a:schemeClr val="tx1"/>
                </a:solidFill>
              </a:rPr>
              <a:t> on main".</a:t>
            </a:r>
            <a:endParaRPr lang="en-US" sz="1200" dirty="0">
              <a:solidFill>
                <a:schemeClr val="tx1"/>
              </a:solidFill>
              <a:latin typeface="Helvetica Neue"/>
              <a:ea typeface="Helvetica Neue"/>
              <a:cs typeface="Helvetica Neue"/>
              <a:sym typeface="Helvetica Neue"/>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Crie </a:t>
            </a:r>
            <a:r>
              <a:rPr lang="es-MX" sz="3600" b="1" dirty="0" err="1">
                <a:solidFill>
                  <a:schemeClr val="tx1"/>
                </a:solidFill>
              </a:rPr>
              <a:t>seu</a:t>
            </a:r>
            <a:r>
              <a:rPr lang="es-MX" sz="3600" b="1" dirty="0">
                <a:solidFill>
                  <a:schemeClr val="tx1"/>
                </a:solidFill>
              </a:rPr>
              <a:t> portfolio</a:t>
            </a:r>
          </a:p>
        </p:txBody>
      </p:sp>
      <p:sp>
        <p:nvSpPr>
          <p:cNvPr id="5595" name="Google Shape;5595;p277"/>
          <p:cNvSpPr/>
          <p:nvPr/>
        </p:nvSpPr>
        <p:spPr>
          <a:xfrm>
            <a:off x="351563" y="151682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77"/>
          <p:cNvSpPr/>
          <p:nvPr/>
        </p:nvSpPr>
        <p:spPr>
          <a:xfrm>
            <a:off x="351563" y="2414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77"/>
          <p:cNvSpPr/>
          <p:nvPr/>
        </p:nvSpPr>
        <p:spPr>
          <a:xfrm>
            <a:off x="351563" y="3557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126;p256">
            <a:extLst>
              <a:ext uri="{FF2B5EF4-FFF2-40B4-BE49-F238E27FC236}">
                <a16:creationId xmlns:a16="http://schemas.microsoft.com/office/drawing/2014/main" id="{F2AB5087-F2E3-6400-69EE-0BCFB7AE9453}"/>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3708224"/>
            <a:ext cx="247289" cy="246602"/>
          </a:xfrm>
          <a:prstGeom prst="rect">
            <a:avLst/>
          </a:prstGeom>
          <a:noFill/>
          <a:ln>
            <a:noFill/>
          </a:ln>
        </p:spPr>
      </p:pic>
      <p:pic>
        <p:nvPicPr>
          <p:cNvPr id="5" name="Google Shape;5754;p289">
            <a:extLst>
              <a:ext uri="{FF2B5EF4-FFF2-40B4-BE49-F238E27FC236}">
                <a16:creationId xmlns:a16="http://schemas.microsoft.com/office/drawing/2014/main" id="{814C3773-2361-EA91-CA21-F25B20ADF632}"/>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504610" y="2565224"/>
            <a:ext cx="247289" cy="246602"/>
          </a:xfrm>
          <a:prstGeom prst="rect">
            <a:avLst/>
          </a:prstGeom>
          <a:noFill/>
          <a:ln>
            <a:noFill/>
          </a:ln>
        </p:spPr>
      </p:pic>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40000" contrast="-40000"/>
                    </a14:imgEffect>
                  </a14:imgLayer>
                </a14:imgProps>
              </a:ext>
            </a:extLst>
          </a:blip>
          <a:srcRect/>
          <a:stretch/>
        </p:blipFill>
        <p:spPr>
          <a:xfrm>
            <a:off x="499926" y="1665170"/>
            <a:ext cx="251973" cy="252010"/>
          </a:xfrm>
          <a:prstGeom prst="rect">
            <a:avLst/>
          </a:prstGeom>
          <a:noFill/>
          <a:ln>
            <a:noFill/>
          </a:ln>
        </p:spPr>
      </p:pic>
      <p:grpSp>
        <p:nvGrpSpPr>
          <p:cNvPr id="2" name="Group 1">
            <a:extLst>
              <a:ext uri="{FF2B5EF4-FFF2-40B4-BE49-F238E27FC236}">
                <a16:creationId xmlns:a16="http://schemas.microsoft.com/office/drawing/2014/main" id="{8790D0E0-712E-F18F-0AA1-C37447FD9DE9}"/>
              </a:ext>
            </a:extLst>
          </p:cNvPr>
          <p:cNvGrpSpPr/>
          <p:nvPr/>
        </p:nvGrpSpPr>
        <p:grpSpPr>
          <a:xfrm>
            <a:off x="5158332" y="859375"/>
            <a:ext cx="6809819" cy="3755108"/>
            <a:chOff x="5158332" y="859375"/>
            <a:chExt cx="6809819" cy="3755108"/>
          </a:xfrm>
        </p:grpSpPr>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11">
                <a:alphaModFix/>
              </a:blip>
              <a:srcRect/>
              <a:stretch/>
            </p:blipFill>
            <p:spPr>
              <a:xfrm>
                <a:off x="5158332" y="859375"/>
                <a:ext cx="6809819" cy="284335"/>
              </a:xfrm>
              <a:prstGeom prst="rect">
                <a:avLst/>
              </a:prstGeom>
              <a:noFill/>
              <a:ln>
                <a:noFill/>
              </a:ln>
            </p:spPr>
          </p:pic>
        </p:grpSp>
        <p:pic>
          <p:nvPicPr>
            <p:cNvPr id="9" name="Picture 8">
              <a:extLst>
                <a:ext uri="{FF2B5EF4-FFF2-40B4-BE49-F238E27FC236}">
                  <a16:creationId xmlns:a16="http://schemas.microsoft.com/office/drawing/2014/main" id="{9DED685D-E62E-5334-2542-2F1FE7DC8626}"/>
                </a:ext>
              </a:extLst>
            </p:cNvPr>
            <p:cNvPicPr>
              <a:picLocks noChangeAspect="1"/>
            </p:cNvPicPr>
            <p:nvPr/>
          </p:nvPicPr>
          <p:blipFill rotWithShape="1">
            <a:blip r:embed="rId12"/>
            <a:srcRect t="10360"/>
            <a:stretch/>
          </p:blipFill>
          <p:spPr>
            <a:xfrm>
              <a:off x="5158332" y="1143710"/>
              <a:ext cx="6055968" cy="3470765"/>
            </a:xfrm>
            <a:prstGeom prst="rect">
              <a:avLst/>
            </a:prstGeom>
          </p:spPr>
        </p:pic>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grpSp>
    </p:spTree>
  </p:cSld>
  <p:clrMapOvr>
    <a:masterClrMapping/>
  </p:clrMapOvr>
</p:sld>
</file>

<file path=ppt/theme/theme1.xml><?xml version="1.0" encoding="utf-8"?>
<a:theme xmlns:a="http://schemas.openxmlformats.org/drawingml/2006/main" name="2022 GitHub Presentation Template">
  <a:themeElements>
    <a:clrScheme name="GitHub Color Palette ">
      <a:dk1>
        <a:srgbClr val="0D1117"/>
      </a:dk1>
      <a:lt1>
        <a:srgbClr val="FFFFFF"/>
      </a:lt1>
      <a:dk2>
        <a:srgbClr val="6A737D"/>
      </a:dk2>
      <a:lt2>
        <a:srgbClr val="B7BFC7"/>
      </a:lt2>
      <a:accent1>
        <a:srgbClr val="8250DF"/>
      </a:accent1>
      <a:accent2>
        <a:srgbClr val="096BDE"/>
      </a:accent2>
      <a:accent3>
        <a:srgbClr val="2EA043"/>
      </a:accent3>
      <a:accent4>
        <a:srgbClr val="BF3989"/>
      </a:accent4>
      <a:accent5>
        <a:srgbClr val="545DF0"/>
      </a:accent5>
      <a:accent6>
        <a:srgbClr val="339D9B"/>
      </a:accent6>
      <a:hlink>
        <a:srgbClr val="8250DF"/>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9D22EA4351E8459A325DD95565E63B" ma:contentTypeVersion="13" ma:contentTypeDescription="Create a new document." ma:contentTypeScope="" ma:versionID="56f485c996669676608780b056a81627">
  <xsd:schema xmlns:xsd="http://www.w3.org/2001/XMLSchema" xmlns:xs="http://www.w3.org/2001/XMLSchema" xmlns:p="http://schemas.microsoft.com/office/2006/metadata/properties" xmlns:ns2="230e9df3-be65-4c73-a93b-d1236ebd677e" xmlns:ns3="127de2c7-b042-4096-baaf-ea46969410be" targetNamespace="http://schemas.microsoft.com/office/2006/metadata/properties" ma:root="true" ma:fieldsID="6275ee5ef18ac26f77c81f30a5e898bf" ns2:_="" ns3:_="">
    <xsd:import namespace="230e9df3-be65-4c73-a93b-d1236ebd677e"/>
    <xsd:import namespace="127de2c7-b042-4096-baaf-ea46969410b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2" nillable="true" ma:displayName="Taxonomy Catch All Column" ma:hidden="true" ma:list="{f8afcc01-1a36-4ba1-8a29-dd2cbbfda2fe}" ma:internalName="TaxCatchAll" ma:showField="CatchAllData" ma:web="b2a87d79-26f6-4959-9487-754243af2d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7de2c7-b042-4096-baaf-ea46969410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127de2c7-b042-4096-baaf-ea46969410be">
      <Terms xmlns="http://schemas.microsoft.com/office/infopath/2007/PartnerControls"/>
    </lcf76f155ced4ddcb4097134ff3c332f>
    <TaxCatchAll xmlns="230e9df3-be65-4c73-a93b-d1236ebd677e" xsi:nil="true"/>
    <_dlc_DocId xmlns="230e9df3-be65-4c73-a93b-d1236ebd677e">X3SREQVRDEPR-1333108891-1026</_dlc_DocId>
    <_dlc_DocIdUrl xmlns="230e9df3-be65-4c73-a93b-d1236ebd677e">
      <Url>https://microsoft.sharepoint.com/teams/GithubSales/_layouts/15/DocIdRedir.aspx?ID=X3SREQVRDEPR-1333108891-1026</Url>
      <Description>X3SREQVRDEPR-1333108891-1026</Description>
    </_dlc_DocIdUrl>
  </documentManagement>
</p:properties>
</file>

<file path=customXml/itemProps1.xml><?xml version="1.0" encoding="utf-8"?>
<ds:datastoreItem xmlns:ds="http://schemas.openxmlformats.org/officeDocument/2006/customXml" ds:itemID="{19F1E809-D6D7-481A-8E08-5757C6DFA2A4}">
  <ds:schemaRefs>
    <ds:schemaRef ds:uri="127de2c7-b042-4096-baaf-ea46969410be"/>
    <ds:schemaRef ds:uri="230e9df3-be65-4c73-a93b-d1236ebd67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B45816-C121-401E-B5E4-9A35EF6C1F9D}">
  <ds:schemaRefs>
    <ds:schemaRef ds:uri="http://schemas.microsoft.com/sharepoint/v3/contenttype/forms"/>
  </ds:schemaRefs>
</ds:datastoreItem>
</file>

<file path=customXml/itemProps3.xml><?xml version="1.0" encoding="utf-8"?>
<ds:datastoreItem xmlns:ds="http://schemas.openxmlformats.org/officeDocument/2006/customXml" ds:itemID="{9FE6F9B4-4F9C-4003-A340-2C262657D805}">
  <ds:schemaRefs>
    <ds:schemaRef ds:uri="http://schemas.microsoft.com/sharepoint/events"/>
  </ds:schemaRefs>
</ds:datastoreItem>
</file>

<file path=customXml/itemProps4.xml><?xml version="1.0" encoding="utf-8"?>
<ds:datastoreItem xmlns:ds="http://schemas.openxmlformats.org/officeDocument/2006/customXml" ds:itemID="{B0687B7B-9579-4688-850F-13A63E63A458}">
  <ds:schemaRefs>
    <ds:schemaRef ds:uri="127de2c7-b042-4096-baaf-ea46969410be"/>
    <ds:schemaRef ds:uri="230e9df3-be65-4c73-a93b-d1236ebd677e"/>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337</TotalTime>
  <Words>2155</Words>
  <Application>Microsoft Office PowerPoint</Application>
  <PresentationFormat>On-screen Show (16:9)</PresentationFormat>
  <Paragraphs>167</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Mono</vt:lpstr>
      <vt:lpstr>Arial</vt:lpstr>
      <vt:lpstr>Apple Color Emoji</vt:lpstr>
      <vt:lpstr>Courier New</vt:lpstr>
      <vt:lpstr>Quattrocento Sans</vt:lpstr>
      <vt:lpstr>-apple-system</vt:lpstr>
      <vt:lpstr>Helvetica Neue</vt:lpstr>
      <vt:lpstr>2022 GitHub Presentation Template</vt:lpstr>
      <vt:lpstr>Site de portfólio com JavaScript e GitHub codespaces</vt:lpstr>
      <vt:lpstr>PowerPoint Presentation</vt:lpstr>
      <vt:lpstr>Sobre ese template</vt:lpstr>
      <vt:lpstr>PowerPoint Presentation</vt:lpstr>
      <vt:lpstr>Template do portfolio JavaScript</vt:lpstr>
      <vt:lpstr>Arquivos Importantes</vt:lpstr>
      <vt:lpstr>Arquivos Importantes</vt:lpstr>
      <vt:lpstr>Começando</vt:lpstr>
      <vt:lpstr>Crie seu portfolio</vt:lpstr>
      <vt:lpstr>🚀 Execute esse template</vt:lpstr>
      <vt:lpstr>🚀 Execute esse template</vt:lpstr>
      <vt:lpstr>Customize seu site em 3 passos!</vt:lpstr>
      <vt:lpstr>Customize seu site em 3 passos</vt:lpstr>
      <vt:lpstr>1. Adicione um “Sobre mim” e suas redes sociais</vt:lpstr>
      <vt:lpstr>2. Atualize imagens</vt:lpstr>
      <vt:lpstr>3. Adicione projetos que você trabalhou</vt:lpstr>
      <vt:lpstr> Dê deploy em sua aplicação Web</vt:lpstr>
      <vt:lpstr>Azure Static Web Apps</vt:lpstr>
      <vt:lpstr>GitHub Pages</vt:lpstr>
      <vt:lpstr>Próximos desafios</vt:lpstr>
      <vt:lpstr>Aprenda mais</vt:lpstr>
      <vt:lpstr>Achou um problema ou tem uma sugestão?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Copilot GA for individual developers</dc:title>
  <dc:creator>Pablo Lopes</dc:creator>
  <cp:lastModifiedBy>Pablo Lopes</cp:lastModifiedBy>
  <cp:revision>10</cp:revision>
  <dcterms:modified xsi:type="dcterms:W3CDTF">2022-11-03T20:42:29Z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0x010100919D22EA4351E8459A325DD95565E63B</vt:lpwstr>
  </property>
  <property fmtid="{D5CDD505-2E9C-101B-9397-08002B2CF9AE}" pid="3" name="_dlc_DocIdItemGuid">
    <vt:lpwstr>8ebd8381-5330-472c-94b6-891b1141a8dc</vt:lpwstr>
  </property>
  <property fmtid="{D5CDD505-2E9C-101B-9397-08002B2CF9AE}" pid="4" name="MediaServiceImageTags">
    <vt:lpwstr/>
  </property>
</Properties>
</file>